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54" r:id="rId2"/>
    <p:sldId id="258" r:id="rId3"/>
    <p:sldId id="355" r:id="rId4"/>
    <p:sldId id="357" r:id="rId5"/>
    <p:sldId id="359" r:id="rId6"/>
    <p:sldId id="360" r:id="rId7"/>
    <p:sldId id="361" r:id="rId8"/>
    <p:sldId id="362" r:id="rId9"/>
    <p:sldId id="364" r:id="rId10"/>
    <p:sldId id="344" r:id="rId11"/>
    <p:sldId id="341" r:id="rId12"/>
    <p:sldId id="365" r:id="rId13"/>
    <p:sldId id="366" r:id="rId14"/>
    <p:sldId id="367" r:id="rId15"/>
    <p:sldId id="320" r:id="rId16"/>
    <p:sldId id="368" r:id="rId17"/>
    <p:sldId id="369" r:id="rId18"/>
    <p:sldId id="353" r:id="rId19"/>
    <p:sldId id="322" r:id="rId20"/>
    <p:sldId id="371" r:id="rId21"/>
    <p:sldId id="370" r:id="rId22"/>
    <p:sldId id="350" r:id="rId23"/>
    <p:sldId id="292" r:id="rId24"/>
  </p:sldIdLst>
  <p:sldSz cx="9144000" cy="5143500" type="screen16x9"/>
  <p:notesSz cx="6858000" cy="9144000"/>
  <p:defaultTextStyle>
    <a:defPPr>
      <a:defRPr lang="de-DE"/>
    </a:defPPr>
    <a:lvl1pPr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985" userDrawn="1">
          <p15:clr>
            <a:srgbClr val="A4A3A4"/>
          </p15:clr>
        </p15:guide>
        <p15:guide id="2" pos="4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BF7"/>
    <a:srgbClr val="3BB324"/>
    <a:srgbClr val="E4483C"/>
    <a:srgbClr val="004C9E"/>
    <a:srgbClr val="76B92D"/>
    <a:srgbClr val="76B900"/>
    <a:srgbClr val="F0CD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1958"/>
    <p:restoredTop sz="83989" autoAdjust="0"/>
  </p:normalViewPr>
  <p:slideViewPr>
    <p:cSldViewPr showGuides="1">
      <p:cViewPr>
        <p:scale>
          <a:sx n="134" d="100"/>
          <a:sy n="134" d="100"/>
        </p:scale>
        <p:origin x="-296" y="232"/>
      </p:cViewPr>
      <p:guideLst>
        <p:guide orient="horz" pos="985"/>
        <p:guide pos="431"/>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Arbeitsblat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Arbeitsblat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Verteilung</a:t>
            </a:r>
            <a:r>
              <a:rPr lang="en-US" dirty="0"/>
              <a:t> der </a:t>
            </a:r>
            <a:r>
              <a:rPr lang="en-US" dirty="0" err="1"/>
              <a:t>Kategorien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Tabelle1!$B$1</c:f>
              <c:strCache>
                <c:ptCount val="1"/>
                <c:pt idx="0">
                  <c:v>Class Balance</c:v>
                </c:pt>
              </c:strCache>
            </c:strRef>
          </c:tx>
          <c:spPr>
            <a:solidFill>
              <a:schemeClr val="accent1"/>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C66B-B944-AA26-E92B247623AA}"/>
              </c:ext>
            </c:extLst>
          </c:dPt>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3-C66B-B944-AA26-E92B247623AA}"/>
              </c:ext>
            </c:extLst>
          </c:dPt>
          <c:dPt>
            <c:idx val="2"/>
            <c:invertIfNegative val="0"/>
            <c:bubble3D val="0"/>
            <c:spPr>
              <a:solidFill>
                <a:schemeClr val="accent4">
                  <a:lumMod val="20000"/>
                  <a:lumOff val="80000"/>
                </a:schemeClr>
              </a:solidFill>
              <a:ln>
                <a:noFill/>
              </a:ln>
              <a:effectLst/>
            </c:spPr>
            <c:extLst>
              <c:ext xmlns:c16="http://schemas.microsoft.com/office/drawing/2014/chart" uri="{C3380CC4-5D6E-409C-BE32-E72D297353CC}">
                <c16:uniqueId val="{00000005-C66B-B944-AA26-E92B247623A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with_mask</c:v>
                </c:pt>
                <c:pt idx="1">
                  <c:v>without_mask</c:v>
                </c:pt>
                <c:pt idx="2">
                  <c:v>mask_worn_incorrect</c:v>
                </c:pt>
              </c:strCache>
            </c:strRef>
          </c:cat>
          <c:val>
            <c:numRef>
              <c:f>Tabelle1!$B$2:$B$4</c:f>
              <c:numCache>
                <c:formatCode>General</c:formatCode>
                <c:ptCount val="3"/>
                <c:pt idx="0">
                  <c:v>8256</c:v>
                </c:pt>
                <c:pt idx="1">
                  <c:v>4905</c:v>
                </c:pt>
                <c:pt idx="2">
                  <c:v>2158</c:v>
                </c:pt>
              </c:numCache>
            </c:numRef>
          </c:val>
          <c:extLst>
            <c:ext xmlns:c16="http://schemas.microsoft.com/office/drawing/2014/chart" uri="{C3380CC4-5D6E-409C-BE32-E72D297353CC}">
              <c16:uniqueId val="{00000006-C66B-B944-AA26-E92B247623AA}"/>
            </c:ext>
          </c:extLst>
        </c:ser>
        <c:dLbls>
          <c:showLegendKey val="0"/>
          <c:showVal val="1"/>
          <c:showCatName val="0"/>
          <c:showSerName val="0"/>
          <c:showPercent val="0"/>
          <c:showBubbleSize val="0"/>
        </c:dLbls>
        <c:gapWidth val="75"/>
        <c:axId val="1142175039"/>
        <c:axId val="1142140703"/>
      </c:barChart>
      <c:catAx>
        <c:axId val="114217503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de-DE"/>
          </a:p>
        </c:txPr>
        <c:crossAx val="1142140703"/>
        <c:crosses val="autoZero"/>
        <c:auto val="1"/>
        <c:lblAlgn val="ctr"/>
        <c:lblOffset val="100"/>
        <c:noMultiLvlLbl val="0"/>
      </c:catAx>
      <c:valAx>
        <c:axId val="1142140703"/>
        <c:scaling>
          <c:orientation val="minMax"/>
        </c:scaling>
        <c:delete val="1"/>
        <c:axPos val="b"/>
        <c:numFmt formatCode="General" sourceLinked="1"/>
        <c:majorTickMark val="none"/>
        <c:minorTickMark val="none"/>
        <c:tickLblPos val="nextTo"/>
        <c:crossAx val="114217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4257</a:t>
            </a:r>
            <a:r>
              <a:rPr lang="en-US" sz="1200" baseline="0" dirty="0"/>
              <a:t> </a:t>
            </a:r>
            <a:r>
              <a:rPr lang="en-US" sz="1200" dirty="0" err="1"/>
              <a:t>Bilder</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Bilder</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delete val="1"/>
          </c:dLbls>
          <c:cat>
            <c:strRef>
              <c:f>Tabelle1!$A$2:$A$4</c:f>
              <c:strCache>
                <c:ptCount val="3"/>
                <c:pt idx="0">
                  <c:v>25% Kaggle</c:v>
                </c:pt>
                <c:pt idx="1">
                  <c:v>5% DIY</c:v>
                </c:pt>
                <c:pt idx="2">
                  <c:v>70% Image Augmentation</c:v>
                </c:pt>
              </c:strCache>
            </c:strRef>
          </c:cat>
          <c:val>
            <c:numRef>
              <c:f>Tabelle1!$B$2:$B$4</c:f>
              <c:numCache>
                <c:formatCode>General</c:formatCode>
                <c:ptCount val="3"/>
                <c:pt idx="0">
                  <c:v>1048</c:v>
                </c:pt>
                <c:pt idx="1">
                  <c:v>200</c:v>
                </c:pt>
                <c:pt idx="2">
                  <c:v>3009</c:v>
                </c:pt>
              </c:numCache>
            </c:numRef>
          </c:val>
          <c:extLst>
            <c:ext xmlns:c16="http://schemas.microsoft.com/office/drawing/2014/chart" uri="{C3380CC4-5D6E-409C-BE32-E72D297353CC}">
              <c16:uniqueId val="{00000000-F8F2-594A-A683-C97B1C6518E9}"/>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4257</a:t>
            </a:r>
            <a:r>
              <a:rPr lang="en-US" sz="1200" baseline="0" dirty="0"/>
              <a:t> </a:t>
            </a:r>
            <a:r>
              <a:rPr lang="en-US" sz="1200" dirty="0" err="1"/>
              <a:t>Bilder</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de-DE" sz="1800" b="0" i="0" baseline="0">
                <a:effectLst/>
              </a:rPr>
              <a:t>Durchschnittliche Ergebnisse der </a:t>
            </a:r>
            <a:r>
              <a:rPr lang="de-DE" sz="1800" b="0" i="0" u="none" strike="noStrike" kern="1200" spc="0" baseline="0">
                <a:solidFill>
                  <a:sysClr val="windowText" lastClr="000000">
                    <a:lumMod val="65000"/>
                    <a:lumOff val="35000"/>
                  </a:sysClr>
                </a:solidFill>
                <a:effectLst/>
                <a:latin typeface="+mn-lt"/>
                <a:ea typeface="+mn-ea"/>
                <a:cs typeface="+mn-cs"/>
              </a:rPr>
              <a:t>Modell</a:t>
            </a:r>
            <a:r>
              <a:rPr lang="de-DE" sz="1800" b="0" i="0" baseline="0">
                <a:effectLst/>
              </a:rPr>
              <a:t>e</a:t>
            </a:r>
            <a:endParaRPr lang="de-DE">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de-DE"/>
        </a:p>
      </c:txPr>
    </c:title>
    <c:autoTitleDeleted val="0"/>
    <c:plotArea>
      <c:layout/>
      <c:lineChart>
        <c:grouping val="standard"/>
        <c:varyColors val="0"/>
        <c:ser>
          <c:idx val="0"/>
          <c:order val="0"/>
          <c:tx>
            <c:strRef>
              <c:f>Tabelle1!$B$1</c:f>
              <c:strCache>
                <c:ptCount val="1"/>
                <c:pt idx="0">
                  <c:v>facessd_mobilenet_v2</c:v>
                </c:pt>
              </c:strCache>
            </c:strRef>
          </c:tx>
          <c:spPr>
            <a:ln w="28575" cap="rnd">
              <a:solidFill>
                <a:schemeClr val="accent1"/>
              </a:solidFill>
              <a:round/>
            </a:ln>
            <a:effectLst/>
          </c:spPr>
          <c:marker>
            <c:symbol val="none"/>
          </c:marker>
          <c:cat>
            <c:numRef>
              <c:f>Tabelle1!$A$2:$A$22</c:f>
              <c:numCache>
                <c:formatCode>General</c:formatCode>
                <c:ptCount val="21"/>
                <c:pt idx="0">
                  <c:v>0</c:v>
                </c:pt>
                <c:pt idx="1">
                  <c:v>500</c:v>
                </c:pt>
                <c:pt idx="2">
                  <c:v>1000</c:v>
                </c:pt>
                <c:pt idx="3">
                  <c:v>1500</c:v>
                </c:pt>
                <c:pt idx="4">
                  <c:v>2000</c:v>
                </c:pt>
                <c:pt idx="5">
                  <c:v>2500</c:v>
                </c:pt>
                <c:pt idx="6">
                  <c:v>3000</c:v>
                </c:pt>
                <c:pt idx="7">
                  <c:v>3500</c:v>
                </c:pt>
                <c:pt idx="8">
                  <c:v>4000</c:v>
                </c:pt>
                <c:pt idx="9">
                  <c:v>4500</c:v>
                </c:pt>
                <c:pt idx="10">
                  <c:v>5000</c:v>
                </c:pt>
                <c:pt idx="11">
                  <c:v>5500</c:v>
                </c:pt>
                <c:pt idx="12">
                  <c:v>6000</c:v>
                </c:pt>
                <c:pt idx="13">
                  <c:v>6500</c:v>
                </c:pt>
                <c:pt idx="14">
                  <c:v>7000</c:v>
                </c:pt>
                <c:pt idx="15">
                  <c:v>7500</c:v>
                </c:pt>
                <c:pt idx="16">
                  <c:v>8000</c:v>
                </c:pt>
                <c:pt idx="17">
                  <c:v>8500</c:v>
                </c:pt>
                <c:pt idx="18">
                  <c:v>9000</c:v>
                </c:pt>
                <c:pt idx="19">
                  <c:v>9500</c:v>
                </c:pt>
                <c:pt idx="20">
                  <c:v>10000</c:v>
                </c:pt>
              </c:numCache>
            </c:numRef>
          </c:cat>
          <c:val>
            <c:numRef>
              <c:f>Tabelle1!$B$2:$B$22</c:f>
              <c:numCache>
                <c:formatCode>General</c:formatCode>
                <c:ptCount val="21"/>
                <c:pt idx="0">
                  <c:v>1.54738532728515E-4</c:v>
                </c:pt>
                <c:pt idx="1">
                  <c:v>1.1754408478736799E-3</c:v>
                </c:pt>
                <c:pt idx="2">
                  <c:v>6.8461019545793499E-3</c:v>
                </c:pt>
                <c:pt idx="3">
                  <c:v>3.1618848443031297E-2</c:v>
                </c:pt>
                <c:pt idx="4">
                  <c:v>9.1761671006679493E-2</c:v>
                </c:pt>
                <c:pt idx="5">
                  <c:v>0.14734569191932601</c:v>
                </c:pt>
                <c:pt idx="6">
                  <c:v>0.18253341317176799</c:v>
                </c:pt>
                <c:pt idx="7">
                  <c:v>0.206162974238395</c:v>
                </c:pt>
                <c:pt idx="8">
                  <c:v>0.242056399583816</c:v>
                </c:pt>
                <c:pt idx="9">
                  <c:v>0.28372392058372498</c:v>
                </c:pt>
                <c:pt idx="10">
                  <c:v>0.31693676114082298</c:v>
                </c:pt>
                <c:pt idx="11">
                  <c:v>0.34545415639877303</c:v>
                </c:pt>
                <c:pt idx="12">
                  <c:v>0.38032835721969599</c:v>
                </c:pt>
                <c:pt idx="13">
                  <c:v>0.41301536560058499</c:v>
                </c:pt>
                <c:pt idx="14">
                  <c:v>0.459412992000579</c:v>
                </c:pt>
                <c:pt idx="15">
                  <c:v>0.46866872906684798</c:v>
                </c:pt>
                <c:pt idx="16">
                  <c:v>0.49724060297012301</c:v>
                </c:pt>
                <c:pt idx="17">
                  <c:v>0.51801937818527199</c:v>
                </c:pt>
                <c:pt idx="18">
                  <c:v>0.53571093082427901</c:v>
                </c:pt>
                <c:pt idx="19">
                  <c:v>0.538299620151519</c:v>
                </c:pt>
                <c:pt idx="20">
                  <c:v>0.54747360944747903</c:v>
                </c:pt>
              </c:numCache>
            </c:numRef>
          </c:val>
          <c:smooth val="0"/>
          <c:extLst>
            <c:ext xmlns:c16="http://schemas.microsoft.com/office/drawing/2014/chart" uri="{C3380CC4-5D6E-409C-BE32-E72D297353CC}">
              <c16:uniqueId val="{00000000-6673-4945-A99A-7D59BF020CAF}"/>
            </c:ext>
          </c:extLst>
        </c:ser>
        <c:ser>
          <c:idx val="1"/>
          <c:order val="1"/>
          <c:tx>
            <c:strRef>
              <c:f>Tabelle1!$C$1</c:f>
              <c:strCache>
                <c:ptCount val="1"/>
                <c:pt idx="0">
                  <c:v>ssd_mobilenetv2_oidv4</c:v>
                </c:pt>
              </c:strCache>
            </c:strRef>
          </c:tx>
          <c:spPr>
            <a:ln w="28575" cap="rnd">
              <a:solidFill>
                <a:schemeClr val="accent2"/>
              </a:solidFill>
              <a:round/>
            </a:ln>
            <a:effectLst/>
          </c:spPr>
          <c:marker>
            <c:symbol val="none"/>
          </c:marker>
          <c:cat>
            <c:numRef>
              <c:f>Tabelle1!$A$2:$A$22</c:f>
              <c:numCache>
                <c:formatCode>General</c:formatCode>
                <c:ptCount val="21"/>
                <c:pt idx="0">
                  <c:v>0</c:v>
                </c:pt>
                <c:pt idx="1">
                  <c:v>500</c:v>
                </c:pt>
                <c:pt idx="2">
                  <c:v>1000</c:v>
                </c:pt>
                <c:pt idx="3">
                  <c:v>1500</c:v>
                </c:pt>
                <c:pt idx="4">
                  <c:v>2000</c:v>
                </c:pt>
                <c:pt idx="5">
                  <c:v>2500</c:v>
                </c:pt>
                <c:pt idx="6">
                  <c:v>3000</c:v>
                </c:pt>
                <c:pt idx="7">
                  <c:v>3500</c:v>
                </c:pt>
                <c:pt idx="8">
                  <c:v>4000</c:v>
                </c:pt>
                <c:pt idx="9">
                  <c:v>4500</c:v>
                </c:pt>
                <c:pt idx="10">
                  <c:v>5000</c:v>
                </c:pt>
                <c:pt idx="11">
                  <c:v>5500</c:v>
                </c:pt>
                <c:pt idx="12">
                  <c:v>6000</c:v>
                </c:pt>
                <c:pt idx="13">
                  <c:v>6500</c:v>
                </c:pt>
                <c:pt idx="14">
                  <c:v>7000</c:v>
                </c:pt>
                <c:pt idx="15">
                  <c:v>7500</c:v>
                </c:pt>
                <c:pt idx="16">
                  <c:v>8000</c:v>
                </c:pt>
                <c:pt idx="17">
                  <c:v>8500</c:v>
                </c:pt>
                <c:pt idx="18">
                  <c:v>9000</c:v>
                </c:pt>
                <c:pt idx="19">
                  <c:v>9500</c:v>
                </c:pt>
                <c:pt idx="20">
                  <c:v>10000</c:v>
                </c:pt>
              </c:numCache>
            </c:numRef>
          </c:cat>
          <c:val>
            <c:numRef>
              <c:f>Tabelle1!$C$2:$C$22</c:f>
              <c:numCache>
                <c:formatCode>General</c:formatCode>
                <c:ptCount val="21"/>
                <c:pt idx="0">
                  <c:v>0</c:v>
                </c:pt>
                <c:pt idx="1">
                  <c:v>0</c:v>
                </c:pt>
                <c:pt idx="2">
                  <c:v>0.46732664099999999</c:v>
                </c:pt>
                <c:pt idx="3">
                  <c:v>0.50668323000000004</c:v>
                </c:pt>
                <c:pt idx="4">
                  <c:v>0.51662987500000002</c:v>
                </c:pt>
                <c:pt idx="5">
                  <c:v>0.563907504</c:v>
                </c:pt>
                <c:pt idx="6">
                  <c:v>0.59329098499999999</c:v>
                </c:pt>
                <c:pt idx="7">
                  <c:v>0.58525103300000003</c:v>
                </c:pt>
                <c:pt idx="8">
                  <c:v>0.59585767999999995</c:v>
                </c:pt>
                <c:pt idx="9">
                  <c:v>0.61571967599999999</c:v>
                </c:pt>
                <c:pt idx="10">
                  <c:v>0.62784331999999998</c:v>
                </c:pt>
                <c:pt idx="11">
                  <c:v>0.64624780400000004</c:v>
                </c:pt>
                <c:pt idx="12">
                  <c:v>0.65858089900000005</c:v>
                </c:pt>
                <c:pt idx="13">
                  <c:v>0.66274195899999999</c:v>
                </c:pt>
                <c:pt idx="14">
                  <c:v>0.66590869399999997</c:v>
                </c:pt>
                <c:pt idx="15">
                  <c:v>0.66547697800000005</c:v>
                </c:pt>
                <c:pt idx="16">
                  <c:v>0.68191975400000004</c:v>
                </c:pt>
                <c:pt idx="17">
                  <c:v>0.69542252999999998</c:v>
                </c:pt>
                <c:pt idx="18">
                  <c:v>0.70060062400000001</c:v>
                </c:pt>
                <c:pt idx="19">
                  <c:v>0.69035398999999997</c:v>
                </c:pt>
                <c:pt idx="20">
                  <c:v>0.69313657299999998</c:v>
                </c:pt>
              </c:numCache>
            </c:numRef>
          </c:val>
          <c:smooth val="0"/>
          <c:extLst>
            <c:ext xmlns:c16="http://schemas.microsoft.com/office/drawing/2014/chart" uri="{C3380CC4-5D6E-409C-BE32-E72D297353CC}">
              <c16:uniqueId val="{00000001-6673-4945-A99A-7D59BF020CAF}"/>
            </c:ext>
          </c:extLst>
        </c:ser>
        <c:ser>
          <c:idx val="2"/>
          <c:order val="2"/>
          <c:tx>
            <c:strRef>
              <c:f>Tabelle1!$D$1</c:f>
              <c:strCache>
                <c:ptCount val="1"/>
                <c:pt idx="0">
                  <c:v>ssd_mobilenet_v1_fpn</c:v>
                </c:pt>
              </c:strCache>
            </c:strRef>
          </c:tx>
          <c:spPr>
            <a:ln w="28575" cap="rnd">
              <a:solidFill>
                <a:schemeClr val="accent3"/>
              </a:solidFill>
              <a:round/>
            </a:ln>
            <a:effectLst/>
          </c:spPr>
          <c:marker>
            <c:symbol val="none"/>
          </c:marker>
          <c:cat>
            <c:numRef>
              <c:f>Tabelle1!$A$2:$A$22</c:f>
              <c:numCache>
                <c:formatCode>General</c:formatCode>
                <c:ptCount val="21"/>
                <c:pt idx="0">
                  <c:v>0</c:v>
                </c:pt>
                <c:pt idx="1">
                  <c:v>500</c:v>
                </c:pt>
                <c:pt idx="2">
                  <c:v>1000</c:v>
                </c:pt>
                <c:pt idx="3">
                  <c:v>1500</c:v>
                </c:pt>
                <c:pt idx="4">
                  <c:v>2000</c:v>
                </c:pt>
                <c:pt idx="5">
                  <c:v>2500</c:v>
                </c:pt>
                <c:pt idx="6">
                  <c:v>3000</c:v>
                </c:pt>
                <c:pt idx="7">
                  <c:v>3500</c:v>
                </c:pt>
                <c:pt idx="8">
                  <c:v>4000</c:v>
                </c:pt>
                <c:pt idx="9">
                  <c:v>4500</c:v>
                </c:pt>
                <c:pt idx="10">
                  <c:v>5000</c:v>
                </c:pt>
                <c:pt idx="11">
                  <c:v>5500</c:v>
                </c:pt>
                <c:pt idx="12">
                  <c:v>6000</c:v>
                </c:pt>
                <c:pt idx="13">
                  <c:v>6500</c:v>
                </c:pt>
                <c:pt idx="14">
                  <c:v>7000</c:v>
                </c:pt>
                <c:pt idx="15">
                  <c:v>7500</c:v>
                </c:pt>
                <c:pt idx="16">
                  <c:v>8000</c:v>
                </c:pt>
                <c:pt idx="17">
                  <c:v>8500</c:v>
                </c:pt>
                <c:pt idx="18">
                  <c:v>9000</c:v>
                </c:pt>
                <c:pt idx="19">
                  <c:v>9500</c:v>
                </c:pt>
                <c:pt idx="20">
                  <c:v>10000</c:v>
                </c:pt>
              </c:numCache>
            </c:numRef>
          </c:cat>
          <c:val>
            <c:numRef>
              <c:f>Tabelle1!$D$2:$D$22</c:f>
              <c:numCache>
                <c:formatCode>General</c:formatCode>
                <c:ptCount val="21"/>
                <c:pt idx="0">
                  <c:v>0</c:v>
                </c:pt>
                <c:pt idx="1">
                  <c:v>0</c:v>
                </c:pt>
                <c:pt idx="2">
                  <c:v>8.4275633000000003E-2</c:v>
                </c:pt>
                <c:pt idx="3">
                  <c:v>0.26521962900000001</c:v>
                </c:pt>
                <c:pt idx="4">
                  <c:v>0.40965712100000001</c:v>
                </c:pt>
                <c:pt idx="5">
                  <c:v>0.45921435999999999</c:v>
                </c:pt>
                <c:pt idx="6">
                  <c:v>0.49838992999999998</c:v>
                </c:pt>
                <c:pt idx="7">
                  <c:v>0.55252504300000005</c:v>
                </c:pt>
                <c:pt idx="8">
                  <c:v>0.61572539800000003</c:v>
                </c:pt>
                <c:pt idx="9">
                  <c:v>0.65629375000000001</c:v>
                </c:pt>
                <c:pt idx="10">
                  <c:v>0.68092089899999997</c:v>
                </c:pt>
                <c:pt idx="11">
                  <c:v>0.68734145199999996</c:v>
                </c:pt>
                <c:pt idx="12">
                  <c:v>0.70115601999999999</c:v>
                </c:pt>
                <c:pt idx="13">
                  <c:v>0.66563624099999996</c:v>
                </c:pt>
                <c:pt idx="14">
                  <c:v>0.73620915399999998</c:v>
                </c:pt>
                <c:pt idx="15">
                  <c:v>0.72460019600000003</c:v>
                </c:pt>
                <c:pt idx="16">
                  <c:v>0.74600893300000004</c:v>
                </c:pt>
                <c:pt idx="17">
                  <c:v>0.76813191199999997</c:v>
                </c:pt>
                <c:pt idx="18">
                  <c:v>0.77917832099999995</c:v>
                </c:pt>
                <c:pt idx="19">
                  <c:v>0.78474116299999996</c:v>
                </c:pt>
                <c:pt idx="20">
                  <c:v>0.78435621200000005</c:v>
                </c:pt>
              </c:numCache>
            </c:numRef>
          </c:val>
          <c:smooth val="0"/>
          <c:extLst>
            <c:ext xmlns:c16="http://schemas.microsoft.com/office/drawing/2014/chart" uri="{C3380CC4-5D6E-409C-BE32-E72D297353CC}">
              <c16:uniqueId val="{00000002-6673-4945-A99A-7D59BF020CAF}"/>
            </c:ext>
          </c:extLst>
        </c:ser>
        <c:ser>
          <c:idx val="3"/>
          <c:order val="3"/>
          <c:tx>
            <c:strRef>
              <c:f>Tabelle1!$E$1</c:f>
              <c:strCache>
                <c:ptCount val="1"/>
                <c:pt idx="0">
                  <c:v>ssdlite_mobilenet_v2</c:v>
                </c:pt>
              </c:strCache>
            </c:strRef>
          </c:tx>
          <c:spPr>
            <a:ln w="28575" cap="rnd">
              <a:solidFill>
                <a:schemeClr val="accent4"/>
              </a:solidFill>
              <a:round/>
            </a:ln>
            <a:effectLst/>
          </c:spPr>
          <c:marker>
            <c:symbol val="none"/>
          </c:marker>
          <c:cat>
            <c:numRef>
              <c:f>Tabelle1!$A$2:$A$22</c:f>
              <c:numCache>
                <c:formatCode>General</c:formatCode>
                <c:ptCount val="21"/>
                <c:pt idx="0">
                  <c:v>0</c:v>
                </c:pt>
                <c:pt idx="1">
                  <c:v>500</c:v>
                </c:pt>
                <c:pt idx="2">
                  <c:v>1000</c:v>
                </c:pt>
                <c:pt idx="3">
                  <c:v>1500</c:v>
                </c:pt>
                <c:pt idx="4">
                  <c:v>2000</c:v>
                </c:pt>
                <c:pt idx="5">
                  <c:v>2500</c:v>
                </c:pt>
                <c:pt idx="6">
                  <c:v>3000</c:v>
                </c:pt>
                <c:pt idx="7">
                  <c:v>3500</c:v>
                </c:pt>
                <c:pt idx="8">
                  <c:v>4000</c:v>
                </c:pt>
                <c:pt idx="9">
                  <c:v>4500</c:v>
                </c:pt>
                <c:pt idx="10">
                  <c:v>5000</c:v>
                </c:pt>
                <c:pt idx="11">
                  <c:v>5500</c:v>
                </c:pt>
                <c:pt idx="12">
                  <c:v>6000</c:v>
                </c:pt>
                <c:pt idx="13">
                  <c:v>6500</c:v>
                </c:pt>
                <c:pt idx="14">
                  <c:v>7000</c:v>
                </c:pt>
                <c:pt idx="15">
                  <c:v>7500</c:v>
                </c:pt>
                <c:pt idx="16">
                  <c:v>8000</c:v>
                </c:pt>
                <c:pt idx="17">
                  <c:v>8500</c:v>
                </c:pt>
                <c:pt idx="18">
                  <c:v>9000</c:v>
                </c:pt>
                <c:pt idx="19">
                  <c:v>9500</c:v>
                </c:pt>
                <c:pt idx="20">
                  <c:v>10000</c:v>
                </c:pt>
              </c:numCache>
            </c:numRef>
          </c:cat>
          <c:val>
            <c:numRef>
              <c:f>Tabelle1!$E$2:$E$22</c:f>
              <c:numCache>
                <c:formatCode>General</c:formatCode>
                <c:ptCount val="21"/>
                <c:pt idx="0">
                  <c:v>2.9657543000000001E-2</c:v>
                </c:pt>
                <c:pt idx="1">
                  <c:v>0.37497064499999999</c:v>
                </c:pt>
                <c:pt idx="2">
                  <c:v>0.489818066</c:v>
                </c:pt>
                <c:pt idx="3">
                  <c:v>0.53764939300000003</c:v>
                </c:pt>
                <c:pt idx="4">
                  <c:v>0.57496368899999994</c:v>
                </c:pt>
                <c:pt idx="5">
                  <c:v>0.60015803599999995</c:v>
                </c:pt>
                <c:pt idx="6">
                  <c:v>0.605121613</c:v>
                </c:pt>
                <c:pt idx="7">
                  <c:v>0.63425403800000002</c:v>
                </c:pt>
                <c:pt idx="8">
                  <c:v>0.64211511600000004</c:v>
                </c:pt>
                <c:pt idx="9">
                  <c:v>0.63529920600000001</c:v>
                </c:pt>
                <c:pt idx="10">
                  <c:v>0.67026615099999998</c:v>
                </c:pt>
                <c:pt idx="11">
                  <c:v>0.67693281199999999</c:v>
                </c:pt>
                <c:pt idx="12">
                  <c:v>0.68341791600000001</c:v>
                </c:pt>
                <c:pt idx="13">
                  <c:v>0.68363553300000002</c:v>
                </c:pt>
                <c:pt idx="14">
                  <c:v>0.67608779699999999</c:v>
                </c:pt>
                <c:pt idx="15">
                  <c:v>0.68472504599999995</c:v>
                </c:pt>
                <c:pt idx="16">
                  <c:v>0.69787412900000001</c:v>
                </c:pt>
                <c:pt idx="17">
                  <c:v>0.72099584299999997</c:v>
                </c:pt>
                <c:pt idx="18">
                  <c:v>0.70711731899999997</c:v>
                </c:pt>
                <c:pt idx="19">
                  <c:v>0.70711827299999996</c:v>
                </c:pt>
                <c:pt idx="20">
                  <c:v>0.71860587600000003</c:v>
                </c:pt>
              </c:numCache>
            </c:numRef>
          </c:val>
          <c:smooth val="0"/>
          <c:extLst>
            <c:ext xmlns:c16="http://schemas.microsoft.com/office/drawing/2014/chart" uri="{C3380CC4-5D6E-409C-BE32-E72D297353CC}">
              <c16:uniqueId val="{00000003-6673-4945-A99A-7D59BF020CAF}"/>
            </c:ext>
          </c:extLst>
        </c:ser>
        <c:dLbls>
          <c:showLegendKey val="0"/>
          <c:showVal val="0"/>
          <c:showCatName val="0"/>
          <c:showSerName val="0"/>
          <c:showPercent val="0"/>
          <c:showBubbleSize val="0"/>
        </c:dLbls>
        <c:smooth val="0"/>
        <c:axId val="220154543"/>
        <c:axId val="196840367"/>
      </c:lineChart>
      <c:catAx>
        <c:axId val="2201545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Steps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96840367"/>
        <c:crosses val="autoZero"/>
        <c:auto val="1"/>
        <c:lblAlgn val="ctr"/>
        <c:lblOffset val="100"/>
        <c:noMultiLvlLbl val="0"/>
      </c:catAx>
      <c:valAx>
        <c:axId val="196840367"/>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Genauigkeit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20154543"/>
        <c:crosses val="autoZero"/>
        <c:crossBetween val="between"/>
      </c:valAx>
      <c:spPr>
        <a:noFill/>
        <a:ln>
          <a:noFill/>
        </a:ln>
        <a:effectLst/>
      </c:spPr>
    </c:plotArea>
    <c:legend>
      <c:legendPos val="b"/>
      <c:layout>
        <c:manualLayout>
          <c:xMode val="edge"/>
          <c:yMode val="edge"/>
          <c:x val="7.8656678331875188E-2"/>
          <c:y val="0.84825209348831399"/>
          <c:w val="0.87972368037328663"/>
          <c:h val="0.1279383827021622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529B10-C59A-A644-BBE7-82C20B1238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de-DE"/>
        </a:p>
      </dgm:t>
    </dgm:pt>
    <dgm:pt modelId="{F52E1195-0CC2-A544-9D95-F65812F4877B}">
      <dgm:prSet phldrT="[Text]" custT="1"/>
      <dgm:spPr/>
      <dgm:t>
        <a:bodyPr/>
        <a:lstStyle/>
        <a:p>
          <a:r>
            <a:rPr lang="de-DE" sz="1200" dirty="0"/>
            <a:t>Split Data</a:t>
          </a:r>
        </a:p>
      </dgm:t>
    </dgm:pt>
    <dgm:pt modelId="{DB785FD1-9247-1F4C-835D-697305389405}" type="parTrans" cxnId="{EE32F135-B674-8A41-A84A-895623810935}">
      <dgm:prSet/>
      <dgm:spPr/>
      <dgm:t>
        <a:bodyPr/>
        <a:lstStyle/>
        <a:p>
          <a:endParaRPr lang="de-DE"/>
        </a:p>
      </dgm:t>
    </dgm:pt>
    <dgm:pt modelId="{F86B6EB4-ADCA-CF44-B8CF-A1171F8975A9}" type="sibTrans" cxnId="{EE32F135-B674-8A41-A84A-895623810935}">
      <dgm:prSet/>
      <dgm:spPr/>
      <dgm:t>
        <a:bodyPr/>
        <a:lstStyle/>
        <a:p>
          <a:endParaRPr lang="de-DE"/>
        </a:p>
      </dgm:t>
    </dgm:pt>
    <dgm:pt modelId="{5E083C38-419B-2B47-BA05-B0E9DFEF47F0}">
      <dgm:prSet phldrT="[Text]" custT="1"/>
      <dgm:spPr/>
      <dgm:t>
        <a:bodyPr/>
        <a:lstStyle/>
        <a:p>
          <a:pPr algn="ctr"/>
          <a:r>
            <a:rPr lang="de-DE" sz="1200" dirty="0" err="1"/>
            <a:t>TFRecord</a:t>
          </a:r>
          <a:r>
            <a:rPr lang="de-DE" sz="1200" dirty="0"/>
            <a:t> Datei erstellen</a:t>
          </a:r>
        </a:p>
      </dgm:t>
    </dgm:pt>
    <dgm:pt modelId="{907BF506-937C-FD40-8AB1-19351F4AFC34}" type="parTrans" cxnId="{F7D6E5BE-9272-1F40-83C6-B247E833F1FD}">
      <dgm:prSet/>
      <dgm:spPr/>
      <dgm:t>
        <a:bodyPr/>
        <a:lstStyle/>
        <a:p>
          <a:endParaRPr lang="de-DE"/>
        </a:p>
      </dgm:t>
    </dgm:pt>
    <dgm:pt modelId="{6602AEFA-A1A0-7543-B213-73C7189A0E8F}" type="sibTrans" cxnId="{F7D6E5BE-9272-1F40-83C6-B247E833F1FD}">
      <dgm:prSet/>
      <dgm:spPr/>
      <dgm:t>
        <a:bodyPr/>
        <a:lstStyle/>
        <a:p>
          <a:endParaRPr lang="de-DE"/>
        </a:p>
      </dgm:t>
    </dgm:pt>
    <dgm:pt modelId="{6C61BB57-FCAD-314A-B7ED-29504388F859}">
      <dgm:prSet phldrT="[Text]" custT="1"/>
      <dgm:spPr/>
      <dgm:t>
        <a:bodyPr/>
        <a:lstStyle/>
        <a:p>
          <a:r>
            <a:rPr lang="de-DE" sz="1200" dirty="0"/>
            <a:t>Trainings-konfiguration der Modelle</a:t>
          </a:r>
        </a:p>
      </dgm:t>
    </dgm:pt>
    <dgm:pt modelId="{870CC203-80A1-7242-8DB7-D84A30D1526F}" type="parTrans" cxnId="{46ED0E2A-A1F1-B44E-A8FC-2FEDD87C8782}">
      <dgm:prSet/>
      <dgm:spPr/>
      <dgm:t>
        <a:bodyPr/>
        <a:lstStyle/>
        <a:p>
          <a:endParaRPr lang="de-DE"/>
        </a:p>
      </dgm:t>
    </dgm:pt>
    <dgm:pt modelId="{2BA5AE1A-6E3D-244B-92F0-1389EDAD3D38}" type="sibTrans" cxnId="{46ED0E2A-A1F1-B44E-A8FC-2FEDD87C8782}">
      <dgm:prSet/>
      <dgm:spPr/>
      <dgm:t>
        <a:bodyPr/>
        <a:lstStyle/>
        <a:p>
          <a:endParaRPr lang="de-DE"/>
        </a:p>
      </dgm:t>
    </dgm:pt>
    <dgm:pt modelId="{C7E27D7E-0ADD-9F4B-A277-BFFECC51710A}">
      <dgm:prSet custT="1"/>
      <dgm:spPr/>
      <dgm:t>
        <a:bodyPr/>
        <a:lstStyle/>
        <a:p>
          <a:r>
            <a:rPr lang="de-DE" sz="1200" dirty="0"/>
            <a:t>Training</a:t>
          </a:r>
        </a:p>
      </dgm:t>
    </dgm:pt>
    <dgm:pt modelId="{9D4218CF-1639-CF47-8DD7-B05389BEBADD}" type="parTrans" cxnId="{6C4AFC11-7DE2-0943-A227-F1C3808DE421}">
      <dgm:prSet/>
      <dgm:spPr/>
      <dgm:t>
        <a:bodyPr/>
        <a:lstStyle/>
        <a:p>
          <a:endParaRPr lang="de-DE"/>
        </a:p>
      </dgm:t>
    </dgm:pt>
    <dgm:pt modelId="{A583086E-B352-F74F-A3E9-4E6C1CF32205}" type="sibTrans" cxnId="{6C4AFC11-7DE2-0943-A227-F1C3808DE421}">
      <dgm:prSet/>
      <dgm:spPr/>
      <dgm:t>
        <a:bodyPr/>
        <a:lstStyle/>
        <a:p>
          <a:endParaRPr lang="de-DE"/>
        </a:p>
      </dgm:t>
    </dgm:pt>
    <dgm:pt modelId="{836D369A-8EC3-C746-BD1A-28D0FAF571CD}" type="pres">
      <dgm:prSet presAssocID="{1B529B10-C59A-A644-BBE7-82C20B1238C3}" presName="Name0" presStyleCnt="0">
        <dgm:presLayoutVars>
          <dgm:dir/>
          <dgm:resizeHandles val="exact"/>
        </dgm:presLayoutVars>
      </dgm:prSet>
      <dgm:spPr/>
    </dgm:pt>
    <dgm:pt modelId="{CD7359E1-0F93-8548-910C-E1A91F488A74}" type="pres">
      <dgm:prSet presAssocID="{F52E1195-0CC2-A544-9D95-F65812F4877B}" presName="node" presStyleLbl="node1" presStyleIdx="0" presStyleCnt="4">
        <dgm:presLayoutVars>
          <dgm:bulletEnabled val="1"/>
        </dgm:presLayoutVars>
      </dgm:prSet>
      <dgm:spPr/>
    </dgm:pt>
    <dgm:pt modelId="{C3B55114-6EF7-AC4F-95D2-CB03FAA5C3AB}" type="pres">
      <dgm:prSet presAssocID="{F86B6EB4-ADCA-CF44-B8CF-A1171F8975A9}" presName="sibTrans" presStyleLbl="sibTrans2D1" presStyleIdx="0" presStyleCnt="3"/>
      <dgm:spPr/>
    </dgm:pt>
    <dgm:pt modelId="{E3CB25A7-300B-6342-89BC-7A02657A8C0C}" type="pres">
      <dgm:prSet presAssocID="{F86B6EB4-ADCA-CF44-B8CF-A1171F8975A9}" presName="connectorText" presStyleLbl="sibTrans2D1" presStyleIdx="0" presStyleCnt="3"/>
      <dgm:spPr/>
    </dgm:pt>
    <dgm:pt modelId="{187E5AF1-65FE-0C41-ABF5-954686B40702}" type="pres">
      <dgm:prSet presAssocID="{5E083C38-419B-2B47-BA05-B0E9DFEF47F0}" presName="node" presStyleLbl="node1" presStyleIdx="1" presStyleCnt="4">
        <dgm:presLayoutVars>
          <dgm:bulletEnabled val="1"/>
        </dgm:presLayoutVars>
      </dgm:prSet>
      <dgm:spPr/>
    </dgm:pt>
    <dgm:pt modelId="{2405954E-201B-AF40-AA67-C49310E6433E}" type="pres">
      <dgm:prSet presAssocID="{6602AEFA-A1A0-7543-B213-73C7189A0E8F}" presName="sibTrans" presStyleLbl="sibTrans2D1" presStyleIdx="1" presStyleCnt="3"/>
      <dgm:spPr/>
    </dgm:pt>
    <dgm:pt modelId="{F4E52753-2CEF-C648-962C-CC79FBAB671A}" type="pres">
      <dgm:prSet presAssocID="{6602AEFA-A1A0-7543-B213-73C7189A0E8F}" presName="connectorText" presStyleLbl="sibTrans2D1" presStyleIdx="1" presStyleCnt="3"/>
      <dgm:spPr/>
    </dgm:pt>
    <dgm:pt modelId="{F9A8A843-DC18-BB48-B572-A0034593D3CB}" type="pres">
      <dgm:prSet presAssocID="{6C61BB57-FCAD-314A-B7ED-29504388F859}" presName="node" presStyleLbl="node1" presStyleIdx="2" presStyleCnt="4">
        <dgm:presLayoutVars>
          <dgm:bulletEnabled val="1"/>
        </dgm:presLayoutVars>
      </dgm:prSet>
      <dgm:spPr/>
    </dgm:pt>
    <dgm:pt modelId="{83A49BDC-94AA-CF42-BBB6-48EE32A0E431}" type="pres">
      <dgm:prSet presAssocID="{2BA5AE1A-6E3D-244B-92F0-1389EDAD3D38}" presName="sibTrans" presStyleLbl="sibTrans2D1" presStyleIdx="2" presStyleCnt="3"/>
      <dgm:spPr/>
    </dgm:pt>
    <dgm:pt modelId="{F6ED3081-76E5-9E46-B81E-718CCAF19DEB}" type="pres">
      <dgm:prSet presAssocID="{2BA5AE1A-6E3D-244B-92F0-1389EDAD3D38}" presName="connectorText" presStyleLbl="sibTrans2D1" presStyleIdx="2" presStyleCnt="3"/>
      <dgm:spPr/>
    </dgm:pt>
    <dgm:pt modelId="{F5045074-F483-8541-ABF5-B32F6FBDC149}" type="pres">
      <dgm:prSet presAssocID="{C7E27D7E-0ADD-9F4B-A277-BFFECC51710A}" presName="node" presStyleLbl="node1" presStyleIdx="3" presStyleCnt="4" custScaleX="100457">
        <dgm:presLayoutVars>
          <dgm:bulletEnabled val="1"/>
        </dgm:presLayoutVars>
      </dgm:prSet>
      <dgm:spPr/>
    </dgm:pt>
  </dgm:ptLst>
  <dgm:cxnLst>
    <dgm:cxn modelId="{81FC4B08-F987-E641-A459-732E9B89C50C}" type="presOf" srcId="{6602AEFA-A1A0-7543-B213-73C7189A0E8F}" destId="{F4E52753-2CEF-C648-962C-CC79FBAB671A}" srcOrd="1" destOrd="0" presId="urn:microsoft.com/office/officeart/2005/8/layout/process1"/>
    <dgm:cxn modelId="{6C4AFC11-7DE2-0943-A227-F1C3808DE421}" srcId="{1B529B10-C59A-A644-BBE7-82C20B1238C3}" destId="{C7E27D7E-0ADD-9F4B-A277-BFFECC51710A}" srcOrd="3" destOrd="0" parTransId="{9D4218CF-1639-CF47-8DD7-B05389BEBADD}" sibTransId="{A583086E-B352-F74F-A3E9-4E6C1CF32205}"/>
    <dgm:cxn modelId="{CAE3FD1A-47FE-1A45-87B3-A632517CAC00}" type="presOf" srcId="{5E083C38-419B-2B47-BA05-B0E9DFEF47F0}" destId="{187E5AF1-65FE-0C41-ABF5-954686B40702}" srcOrd="0" destOrd="0" presId="urn:microsoft.com/office/officeart/2005/8/layout/process1"/>
    <dgm:cxn modelId="{46ED0E2A-A1F1-B44E-A8FC-2FEDD87C8782}" srcId="{1B529B10-C59A-A644-BBE7-82C20B1238C3}" destId="{6C61BB57-FCAD-314A-B7ED-29504388F859}" srcOrd="2" destOrd="0" parTransId="{870CC203-80A1-7242-8DB7-D84A30D1526F}" sibTransId="{2BA5AE1A-6E3D-244B-92F0-1389EDAD3D38}"/>
    <dgm:cxn modelId="{EE32F135-B674-8A41-A84A-895623810935}" srcId="{1B529B10-C59A-A644-BBE7-82C20B1238C3}" destId="{F52E1195-0CC2-A544-9D95-F65812F4877B}" srcOrd="0" destOrd="0" parTransId="{DB785FD1-9247-1F4C-835D-697305389405}" sibTransId="{F86B6EB4-ADCA-CF44-B8CF-A1171F8975A9}"/>
    <dgm:cxn modelId="{67F5D63B-0E01-3443-859A-CBC8651C8E68}" type="presOf" srcId="{F86B6EB4-ADCA-CF44-B8CF-A1171F8975A9}" destId="{E3CB25A7-300B-6342-89BC-7A02657A8C0C}" srcOrd="1" destOrd="0" presId="urn:microsoft.com/office/officeart/2005/8/layout/process1"/>
    <dgm:cxn modelId="{41C9A33C-40CC-A048-A187-3EEB0EC703C3}" type="presOf" srcId="{F86B6EB4-ADCA-CF44-B8CF-A1171F8975A9}" destId="{C3B55114-6EF7-AC4F-95D2-CB03FAA5C3AB}" srcOrd="0" destOrd="0" presId="urn:microsoft.com/office/officeart/2005/8/layout/process1"/>
    <dgm:cxn modelId="{46C8C06D-68BB-6944-8277-231F91DD5EA2}" type="presOf" srcId="{1B529B10-C59A-A644-BBE7-82C20B1238C3}" destId="{836D369A-8EC3-C746-BD1A-28D0FAF571CD}" srcOrd="0" destOrd="0" presId="urn:microsoft.com/office/officeart/2005/8/layout/process1"/>
    <dgm:cxn modelId="{B3A5846F-8FA0-0641-A3A4-AC5C24A9E1FC}" type="presOf" srcId="{2BA5AE1A-6E3D-244B-92F0-1389EDAD3D38}" destId="{83A49BDC-94AA-CF42-BBB6-48EE32A0E431}" srcOrd="0" destOrd="0" presId="urn:microsoft.com/office/officeart/2005/8/layout/process1"/>
    <dgm:cxn modelId="{09195770-1222-5045-8D6D-3137067BBA4B}" type="presOf" srcId="{F52E1195-0CC2-A544-9D95-F65812F4877B}" destId="{CD7359E1-0F93-8548-910C-E1A91F488A74}" srcOrd="0" destOrd="0" presId="urn:microsoft.com/office/officeart/2005/8/layout/process1"/>
    <dgm:cxn modelId="{B2A36FA3-66F7-C048-86B6-41C201305357}" type="presOf" srcId="{C7E27D7E-0ADD-9F4B-A277-BFFECC51710A}" destId="{F5045074-F483-8541-ABF5-B32F6FBDC149}" srcOrd="0" destOrd="0" presId="urn:microsoft.com/office/officeart/2005/8/layout/process1"/>
    <dgm:cxn modelId="{0C3855A9-6550-E84A-BD9C-8843BE6E4B6B}" type="presOf" srcId="{6602AEFA-A1A0-7543-B213-73C7189A0E8F}" destId="{2405954E-201B-AF40-AA67-C49310E6433E}" srcOrd="0" destOrd="0" presId="urn:microsoft.com/office/officeart/2005/8/layout/process1"/>
    <dgm:cxn modelId="{F7D6E5BE-9272-1F40-83C6-B247E833F1FD}" srcId="{1B529B10-C59A-A644-BBE7-82C20B1238C3}" destId="{5E083C38-419B-2B47-BA05-B0E9DFEF47F0}" srcOrd="1" destOrd="0" parTransId="{907BF506-937C-FD40-8AB1-19351F4AFC34}" sibTransId="{6602AEFA-A1A0-7543-B213-73C7189A0E8F}"/>
    <dgm:cxn modelId="{63C7CFCC-FC78-5A48-B49D-C213B562C654}" type="presOf" srcId="{6C61BB57-FCAD-314A-B7ED-29504388F859}" destId="{F9A8A843-DC18-BB48-B572-A0034593D3CB}" srcOrd="0" destOrd="0" presId="urn:microsoft.com/office/officeart/2005/8/layout/process1"/>
    <dgm:cxn modelId="{B60081FC-4705-B941-BC17-32DBDCF5B8A9}" type="presOf" srcId="{2BA5AE1A-6E3D-244B-92F0-1389EDAD3D38}" destId="{F6ED3081-76E5-9E46-B81E-718CCAF19DEB}" srcOrd="1" destOrd="0" presId="urn:microsoft.com/office/officeart/2005/8/layout/process1"/>
    <dgm:cxn modelId="{BC76FA97-1D3E-F347-9FA1-275D05D45351}" type="presParOf" srcId="{836D369A-8EC3-C746-BD1A-28D0FAF571CD}" destId="{CD7359E1-0F93-8548-910C-E1A91F488A74}" srcOrd="0" destOrd="0" presId="urn:microsoft.com/office/officeart/2005/8/layout/process1"/>
    <dgm:cxn modelId="{E789EC78-FC83-8A4C-8189-4216ED5A6AC5}" type="presParOf" srcId="{836D369A-8EC3-C746-BD1A-28D0FAF571CD}" destId="{C3B55114-6EF7-AC4F-95D2-CB03FAA5C3AB}" srcOrd="1" destOrd="0" presId="urn:microsoft.com/office/officeart/2005/8/layout/process1"/>
    <dgm:cxn modelId="{7C17F6F7-0CA4-5746-A705-F604CE788C97}" type="presParOf" srcId="{C3B55114-6EF7-AC4F-95D2-CB03FAA5C3AB}" destId="{E3CB25A7-300B-6342-89BC-7A02657A8C0C}" srcOrd="0" destOrd="0" presId="urn:microsoft.com/office/officeart/2005/8/layout/process1"/>
    <dgm:cxn modelId="{4A7694A6-F407-5547-B150-A6701090B7B3}" type="presParOf" srcId="{836D369A-8EC3-C746-BD1A-28D0FAF571CD}" destId="{187E5AF1-65FE-0C41-ABF5-954686B40702}" srcOrd="2" destOrd="0" presId="urn:microsoft.com/office/officeart/2005/8/layout/process1"/>
    <dgm:cxn modelId="{2599F3F0-40CA-B941-B7F4-B90CE9A73A80}" type="presParOf" srcId="{836D369A-8EC3-C746-BD1A-28D0FAF571CD}" destId="{2405954E-201B-AF40-AA67-C49310E6433E}" srcOrd="3" destOrd="0" presId="urn:microsoft.com/office/officeart/2005/8/layout/process1"/>
    <dgm:cxn modelId="{BB589A67-4BCF-4349-8BDA-D08245AF2165}" type="presParOf" srcId="{2405954E-201B-AF40-AA67-C49310E6433E}" destId="{F4E52753-2CEF-C648-962C-CC79FBAB671A}" srcOrd="0" destOrd="0" presId="urn:microsoft.com/office/officeart/2005/8/layout/process1"/>
    <dgm:cxn modelId="{53F94EB7-5066-8340-A159-AB8206CBBA93}" type="presParOf" srcId="{836D369A-8EC3-C746-BD1A-28D0FAF571CD}" destId="{F9A8A843-DC18-BB48-B572-A0034593D3CB}" srcOrd="4" destOrd="0" presId="urn:microsoft.com/office/officeart/2005/8/layout/process1"/>
    <dgm:cxn modelId="{C4A9F402-59AB-C049-8D05-FD630990BFE7}" type="presParOf" srcId="{836D369A-8EC3-C746-BD1A-28D0FAF571CD}" destId="{83A49BDC-94AA-CF42-BBB6-48EE32A0E431}" srcOrd="5" destOrd="0" presId="urn:microsoft.com/office/officeart/2005/8/layout/process1"/>
    <dgm:cxn modelId="{92805A54-6F51-4D4D-85A5-A550FBEB624D}" type="presParOf" srcId="{83A49BDC-94AA-CF42-BBB6-48EE32A0E431}" destId="{F6ED3081-76E5-9E46-B81E-718CCAF19DEB}" srcOrd="0" destOrd="0" presId="urn:microsoft.com/office/officeart/2005/8/layout/process1"/>
    <dgm:cxn modelId="{8A6691F3-6246-B642-A619-45BA45A0802F}" type="presParOf" srcId="{836D369A-8EC3-C746-BD1A-28D0FAF571CD}" destId="{F5045074-F483-8541-ABF5-B32F6FBDC14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F73158-42C8-DF4F-B236-7624AE64063A}" type="doc">
      <dgm:prSet loTypeId="urn:microsoft.com/office/officeart/2005/8/layout/process2" loCatId="" qsTypeId="urn:microsoft.com/office/officeart/2005/8/quickstyle/simple1" qsCatId="simple" csTypeId="urn:microsoft.com/office/officeart/2005/8/colors/accent1_2" csCatId="accent1" phldr="1"/>
      <dgm:spPr/>
    </dgm:pt>
    <dgm:pt modelId="{24D07ACC-948A-F243-A78D-763CBC3B02E4}">
      <dgm:prSet phldrT="[Text]"/>
      <dgm:spPr/>
      <dgm:t>
        <a:bodyPr/>
        <a:lstStyle/>
        <a:p>
          <a:r>
            <a:rPr lang="de-DE" dirty="0"/>
            <a:t>Konvertierung</a:t>
          </a:r>
        </a:p>
      </dgm:t>
    </dgm:pt>
    <dgm:pt modelId="{48D5FED0-922C-4647-A2FB-264E37F2AC4A}" type="parTrans" cxnId="{1AB482B1-2072-B546-8A76-27675424D88D}">
      <dgm:prSet/>
      <dgm:spPr/>
      <dgm:t>
        <a:bodyPr/>
        <a:lstStyle/>
        <a:p>
          <a:endParaRPr lang="de-DE"/>
        </a:p>
      </dgm:t>
    </dgm:pt>
    <dgm:pt modelId="{9DF03D34-2C34-C048-BEE6-B3E0A7B9B87A}" type="sibTrans" cxnId="{1AB482B1-2072-B546-8A76-27675424D88D}">
      <dgm:prSet/>
      <dgm:spPr/>
      <dgm:t>
        <a:bodyPr/>
        <a:lstStyle/>
        <a:p>
          <a:endParaRPr lang="de-DE"/>
        </a:p>
      </dgm:t>
    </dgm:pt>
    <dgm:pt modelId="{1B964882-8180-C84C-BA30-B6CBE101D078}">
      <dgm:prSet phldrT="[Text]"/>
      <dgm:spPr/>
      <dgm:t>
        <a:bodyPr/>
        <a:lstStyle/>
        <a:p>
          <a:r>
            <a:rPr lang="de-DE" dirty="0" err="1"/>
            <a:t>Quantization</a:t>
          </a:r>
          <a:endParaRPr lang="de-DE" dirty="0"/>
        </a:p>
      </dgm:t>
    </dgm:pt>
    <dgm:pt modelId="{0FBC6CE1-13F9-D54F-A6B0-3FB83053E37B}" type="parTrans" cxnId="{29499E29-61E1-7C4D-863F-4D0A3373348E}">
      <dgm:prSet/>
      <dgm:spPr/>
      <dgm:t>
        <a:bodyPr/>
        <a:lstStyle/>
        <a:p>
          <a:endParaRPr lang="de-DE"/>
        </a:p>
      </dgm:t>
    </dgm:pt>
    <dgm:pt modelId="{26C42659-6758-3F46-898B-0523F9206D38}" type="sibTrans" cxnId="{29499E29-61E1-7C4D-863F-4D0A3373348E}">
      <dgm:prSet/>
      <dgm:spPr>
        <a:noFill/>
      </dgm:spPr>
      <dgm:t>
        <a:bodyPr/>
        <a:lstStyle/>
        <a:p>
          <a:endParaRPr lang="de-DE"/>
        </a:p>
      </dgm:t>
    </dgm:pt>
    <dgm:pt modelId="{B7CCFF25-1D95-3147-AB36-96804070F0EB}">
      <dgm:prSet phldrT="[Text]"/>
      <dgm:spPr>
        <a:solidFill>
          <a:schemeClr val="accent4"/>
        </a:solidFill>
      </dgm:spPr>
      <dgm:t>
        <a:bodyPr/>
        <a:lstStyle/>
        <a:p>
          <a:r>
            <a:rPr lang="de-DE" dirty="0" err="1"/>
            <a:t>Pruning</a:t>
          </a:r>
          <a:endParaRPr lang="de-DE" dirty="0"/>
        </a:p>
      </dgm:t>
    </dgm:pt>
    <dgm:pt modelId="{402E3809-47C8-E14B-ABF8-DFEB57DAC826}" type="parTrans" cxnId="{052D4311-8D60-B449-9206-471F6929295F}">
      <dgm:prSet/>
      <dgm:spPr/>
      <dgm:t>
        <a:bodyPr/>
        <a:lstStyle/>
        <a:p>
          <a:endParaRPr lang="de-DE"/>
        </a:p>
      </dgm:t>
    </dgm:pt>
    <dgm:pt modelId="{5A45D99C-9712-F14F-8483-8963386993B6}" type="sibTrans" cxnId="{052D4311-8D60-B449-9206-471F6929295F}">
      <dgm:prSet/>
      <dgm:spPr/>
      <dgm:t>
        <a:bodyPr/>
        <a:lstStyle/>
        <a:p>
          <a:endParaRPr lang="de-DE"/>
        </a:p>
      </dgm:t>
    </dgm:pt>
    <dgm:pt modelId="{44CFD5D9-A0E5-B64D-AAF6-A0EB432729AC}" type="pres">
      <dgm:prSet presAssocID="{20F73158-42C8-DF4F-B236-7624AE64063A}" presName="linearFlow" presStyleCnt="0">
        <dgm:presLayoutVars>
          <dgm:resizeHandles val="exact"/>
        </dgm:presLayoutVars>
      </dgm:prSet>
      <dgm:spPr/>
    </dgm:pt>
    <dgm:pt modelId="{90DE6DE2-0E14-6F48-B860-171A6FF7F3FD}" type="pres">
      <dgm:prSet presAssocID="{24D07ACC-948A-F243-A78D-763CBC3B02E4}" presName="node" presStyleLbl="node1" presStyleIdx="0" presStyleCnt="3" custScaleX="166707">
        <dgm:presLayoutVars>
          <dgm:bulletEnabled val="1"/>
        </dgm:presLayoutVars>
      </dgm:prSet>
      <dgm:spPr/>
    </dgm:pt>
    <dgm:pt modelId="{C6B32EF0-1B42-1748-ADA9-A84B7DA3860F}" type="pres">
      <dgm:prSet presAssocID="{9DF03D34-2C34-C048-BEE6-B3E0A7B9B87A}" presName="sibTrans" presStyleLbl="sibTrans2D1" presStyleIdx="0" presStyleCnt="2"/>
      <dgm:spPr/>
    </dgm:pt>
    <dgm:pt modelId="{C04E8BBC-BE90-FD41-B6F6-DCAD997D20D9}" type="pres">
      <dgm:prSet presAssocID="{9DF03D34-2C34-C048-BEE6-B3E0A7B9B87A}" presName="connectorText" presStyleLbl="sibTrans2D1" presStyleIdx="0" presStyleCnt="2"/>
      <dgm:spPr/>
    </dgm:pt>
    <dgm:pt modelId="{DE48DA32-B4D6-2E49-A758-5273D809C931}" type="pres">
      <dgm:prSet presAssocID="{1B964882-8180-C84C-BA30-B6CBE101D078}" presName="node" presStyleLbl="node1" presStyleIdx="1" presStyleCnt="3" custScaleX="166707">
        <dgm:presLayoutVars>
          <dgm:bulletEnabled val="1"/>
        </dgm:presLayoutVars>
      </dgm:prSet>
      <dgm:spPr/>
    </dgm:pt>
    <dgm:pt modelId="{54B5B825-2C03-324F-B577-7E97EDE6C05B}" type="pres">
      <dgm:prSet presAssocID="{26C42659-6758-3F46-898B-0523F9206D38}" presName="sibTrans" presStyleLbl="sibTrans2D1" presStyleIdx="1" presStyleCnt="2"/>
      <dgm:spPr/>
    </dgm:pt>
    <dgm:pt modelId="{1379809C-4ADE-AC45-BC03-8E07B4EC0916}" type="pres">
      <dgm:prSet presAssocID="{26C42659-6758-3F46-898B-0523F9206D38}" presName="connectorText" presStyleLbl="sibTrans2D1" presStyleIdx="1" presStyleCnt="2"/>
      <dgm:spPr/>
    </dgm:pt>
    <dgm:pt modelId="{EC03681B-D941-F046-9140-668032B7244B}" type="pres">
      <dgm:prSet presAssocID="{B7CCFF25-1D95-3147-AB36-96804070F0EB}" presName="node" presStyleLbl="node1" presStyleIdx="2" presStyleCnt="3" custScaleX="166707">
        <dgm:presLayoutVars>
          <dgm:bulletEnabled val="1"/>
        </dgm:presLayoutVars>
      </dgm:prSet>
      <dgm:spPr/>
    </dgm:pt>
  </dgm:ptLst>
  <dgm:cxnLst>
    <dgm:cxn modelId="{8AFC0F0D-0280-5446-AF2A-318A29AD51FD}" type="presOf" srcId="{B7CCFF25-1D95-3147-AB36-96804070F0EB}" destId="{EC03681B-D941-F046-9140-668032B7244B}" srcOrd="0" destOrd="0" presId="urn:microsoft.com/office/officeart/2005/8/layout/process2"/>
    <dgm:cxn modelId="{052D4311-8D60-B449-9206-471F6929295F}" srcId="{20F73158-42C8-DF4F-B236-7624AE64063A}" destId="{B7CCFF25-1D95-3147-AB36-96804070F0EB}" srcOrd="2" destOrd="0" parTransId="{402E3809-47C8-E14B-ABF8-DFEB57DAC826}" sibTransId="{5A45D99C-9712-F14F-8483-8963386993B6}"/>
    <dgm:cxn modelId="{29499E29-61E1-7C4D-863F-4D0A3373348E}" srcId="{20F73158-42C8-DF4F-B236-7624AE64063A}" destId="{1B964882-8180-C84C-BA30-B6CBE101D078}" srcOrd="1" destOrd="0" parTransId="{0FBC6CE1-13F9-D54F-A6B0-3FB83053E37B}" sibTransId="{26C42659-6758-3F46-898B-0523F9206D38}"/>
    <dgm:cxn modelId="{954BC336-BC84-DA47-8168-BDA89C651617}" type="presOf" srcId="{26C42659-6758-3F46-898B-0523F9206D38}" destId="{54B5B825-2C03-324F-B577-7E97EDE6C05B}" srcOrd="0" destOrd="0" presId="urn:microsoft.com/office/officeart/2005/8/layout/process2"/>
    <dgm:cxn modelId="{2BA96246-7EAC-694E-A813-26A265E2E6AE}" type="presOf" srcId="{26C42659-6758-3F46-898B-0523F9206D38}" destId="{1379809C-4ADE-AC45-BC03-8E07B4EC0916}" srcOrd="1" destOrd="0" presId="urn:microsoft.com/office/officeart/2005/8/layout/process2"/>
    <dgm:cxn modelId="{273CC948-3888-CF46-8547-DD40987ACB4A}" type="presOf" srcId="{1B964882-8180-C84C-BA30-B6CBE101D078}" destId="{DE48DA32-B4D6-2E49-A758-5273D809C931}" srcOrd="0" destOrd="0" presId="urn:microsoft.com/office/officeart/2005/8/layout/process2"/>
    <dgm:cxn modelId="{1AB482B1-2072-B546-8A76-27675424D88D}" srcId="{20F73158-42C8-DF4F-B236-7624AE64063A}" destId="{24D07ACC-948A-F243-A78D-763CBC3B02E4}" srcOrd="0" destOrd="0" parTransId="{48D5FED0-922C-4647-A2FB-264E37F2AC4A}" sibTransId="{9DF03D34-2C34-C048-BEE6-B3E0A7B9B87A}"/>
    <dgm:cxn modelId="{A4B2C7B5-D62A-C041-B794-ABE2EB2B8BF2}" type="presOf" srcId="{20F73158-42C8-DF4F-B236-7624AE64063A}" destId="{44CFD5D9-A0E5-B64D-AAF6-A0EB432729AC}" srcOrd="0" destOrd="0" presId="urn:microsoft.com/office/officeart/2005/8/layout/process2"/>
    <dgm:cxn modelId="{710E58C9-8698-B847-BDCA-27AE860B6EEE}" type="presOf" srcId="{9DF03D34-2C34-C048-BEE6-B3E0A7B9B87A}" destId="{C6B32EF0-1B42-1748-ADA9-A84B7DA3860F}" srcOrd="0" destOrd="0" presId="urn:microsoft.com/office/officeart/2005/8/layout/process2"/>
    <dgm:cxn modelId="{16F1DAC9-851F-E84E-911D-33FCBF1E1619}" type="presOf" srcId="{24D07ACC-948A-F243-A78D-763CBC3B02E4}" destId="{90DE6DE2-0E14-6F48-B860-171A6FF7F3FD}" srcOrd="0" destOrd="0" presId="urn:microsoft.com/office/officeart/2005/8/layout/process2"/>
    <dgm:cxn modelId="{2E739FD5-335B-4740-8D02-799B44589D37}" type="presOf" srcId="{9DF03D34-2C34-C048-BEE6-B3E0A7B9B87A}" destId="{C04E8BBC-BE90-FD41-B6F6-DCAD997D20D9}" srcOrd="1" destOrd="0" presId="urn:microsoft.com/office/officeart/2005/8/layout/process2"/>
    <dgm:cxn modelId="{EEAE7777-746D-C14F-B64A-95B1559A34E8}" type="presParOf" srcId="{44CFD5D9-A0E5-B64D-AAF6-A0EB432729AC}" destId="{90DE6DE2-0E14-6F48-B860-171A6FF7F3FD}" srcOrd="0" destOrd="0" presId="urn:microsoft.com/office/officeart/2005/8/layout/process2"/>
    <dgm:cxn modelId="{B873ECB9-15A6-164B-9455-707D463D94C4}" type="presParOf" srcId="{44CFD5D9-A0E5-B64D-AAF6-A0EB432729AC}" destId="{C6B32EF0-1B42-1748-ADA9-A84B7DA3860F}" srcOrd="1" destOrd="0" presId="urn:microsoft.com/office/officeart/2005/8/layout/process2"/>
    <dgm:cxn modelId="{82C4A228-45F7-0D42-9562-CC6DBBEC9DAD}" type="presParOf" srcId="{C6B32EF0-1B42-1748-ADA9-A84B7DA3860F}" destId="{C04E8BBC-BE90-FD41-B6F6-DCAD997D20D9}" srcOrd="0" destOrd="0" presId="urn:microsoft.com/office/officeart/2005/8/layout/process2"/>
    <dgm:cxn modelId="{86D6A236-E044-724D-B257-8D960198E095}" type="presParOf" srcId="{44CFD5D9-A0E5-B64D-AAF6-A0EB432729AC}" destId="{DE48DA32-B4D6-2E49-A758-5273D809C931}" srcOrd="2" destOrd="0" presId="urn:microsoft.com/office/officeart/2005/8/layout/process2"/>
    <dgm:cxn modelId="{FDF2BE08-12C5-8849-8870-58BB3B2C35F4}" type="presParOf" srcId="{44CFD5D9-A0E5-B64D-AAF6-A0EB432729AC}" destId="{54B5B825-2C03-324F-B577-7E97EDE6C05B}" srcOrd="3" destOrd="0" presId="urn:microsoft.com/office/officeart/2005/8/layout/process2"/>
    <dgm:cxn modelId="{76114698-DBC7-6149-82A3-55DD7CAA7041}" type="presParOf" srcId="{54B5B825-2C03-324F-B577-7E97EDE6C05B}" destId="{1379809C-4ADE-AC45-BC03-8E07B4EC0916}" srcOrd="0" destOrd="0" presId="urn:microsoft.com/office/officeart/2005/8/layout/process2"/>
    <dgm:cxn modelId="{574A3332-46A6-E84F-9E88-7500E1291980}" type="presParOf" srcId="{44CFD5D9-A0E5-B64D-AAF6-A0EB432729AC}" destId="{EC03681B-D941-F046-9140-668032B7244B}" srcOrd="4" destOrd="0" presId="urn:microsoft.com/office/officeart/2005/8/layout/process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359E1-0F93-8548-910C-E1A91F488A74}">
      <dsp:nvSpPr>
        <dsp:cNvPr id="0" name=""/>
        <dsp:cNvSpPr/>
      </dsp:nvSpPr>
      <dsp:spPr>
        <a:xfrm>
          <a:off x="3" y="280183"/>
          <a:ext cx="1466321" cy="879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t>Split Data</a:t>
          </a:r>
        </a:p>
      </dsp:txBody>
      <dsp:txXfrm>
        <a:off x="25771" y="305951"/>
        <a:ext cx="1414785" cy="828256"/>
      </dsp:txXfrm>
    </dsp:sp>
    <dsp:sp modelId="{C3B55114-6EF7-AC4F-95D2-CB03FAA5C3AB}">
      <dsp:nvSpPr>
        <dsp:cNvPr id="0" name=""/>
        <dsp:cNvSpPr/>
      </dsp:nvSpPr>
      <dsp:spPr>
        <a:xfrm>
          <a:off x="1612956" y="538256"/>
          <a:ext cx="310860" cy="3636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1612956" y="610985"/>
        <a:ext cx="217602" cy="218189"/>
      </dsp:txXfrm>
    </dsp:sp>
    <dsp:sp modelId="{187E5AF1-65FE-0C41-ABF5-954686B40702}">
      <dsp:nvSpPr>
        <dsp:cNvPr id="0" name=""/>
        <dsp:cNvSpPr/>
      </dsp:nvSpPr>
      <dsp:spPr>
        <a:xfrm>
          <a:off x="2052853" y="280183"/>
          <a:ext cx="1466321" cy="879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err="1"/>
            <a:t>TFRecord</a:t>
          </a:r>
          <a:r>
            <a:rPr lang="de-DE" sz="1200" kern="1200" dirty="0"/>
            <a:t> Datei erstellen</a:t>
          </a:r>
        </a:p>
      </dsp:txBody>
      <dsp:txXfrm>
        <a:off x="2078621" y="305951"/>
        <a:ext cx="1414785" cy="828256"/>
      </dsp:txXfrm>
    </dsp:sp>
    <dsp:sp modelId="{2405954E-201B-AF40-AA67-C49310E6433E}">
      <dsp:nvSpPr>
        <dsp:cNvPr id="0" name=""/>
        <dsp:cNvSpPr/>
      </dsp:nvSpPr>
      <dsp:spPr>
        <a:xfrm>
          <a:off x="3665806" y="538256"/>
          <a:ext cx="310860" cy="3636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3665806" y="610985"/>
        <a:ext cx="217602" cy="218189"/>
      </dsp:txXfrm>
    </dsp:sp>
    <dsp:sp modelId="{F9A8A843-DC18-BB48-B572-A0034593D3CB}">
      <dsp:nvSpPr>
        <dsp:cNvPr id="0" name=""/>
        <dsp:cNvSpPr/>
      </dsp:nvSpPr>
      <dsp:spPr>
        <a:xfrm>
          <a:off x="4105703" y="280183"/>
          <a:ext cx="1466321" cy="879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t>Trainings-konfiguration der Modelle</a:t>
          </a:r>
        </a:p>
      </dsp:txBody>
      <dsp:txXfrm>
        <a:off x="4131471" y="305951"/>
        <a:ext cx="1414785" cy="828256"/>
      </dsp:txXfrm>
    </dsp:sp>
    <dsp:sp modelId="{83A49BDC-94AA-CF42-BBB6-48EE32A0E431}">
      <dsp:nvSpPr>
        <dsp:cNvPr id="0" name=""/>
        <dsp:cNvSpPr/>
      </dsp:nvSpPr>
      <dsp:spPr>
        <a:xfrm>
          <a:off x="5718656" y="538256"/>
          <a:ext cx="310860" cy="3636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5718656" y="610985"/>
        <a:ext cx="217602" cy="218189"/>
      </dsp:txXfrm>
    </dsp:sp>
    <dsp:sp modelId="{F5045074-F483-8541-ABF5-B32F6FBDC149}">
      <dsp:nvSpPr>
        <dsp:cNvPr id="0" name=""/>
        <dsp:cNvSpPr/>
      </dsp:nvSpPr>
      <dsp:spPr>
        <a:xfrm>
          <a:off x="6158553" y="280183"/>
          <a:ext cx="1473022" cy="879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t>Training</a:t>
          </a:r>
        </a:p>
      </dsp:txBody>
      <dsp:txXfrm>
        <a:off x="6184321" y="305951"/>
        <a:ext cx="1421486" cy="828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E6DE2-0E14-6F48-B860-171A6FF7F3FD}">
      <dsp:nvSpPr>
        <dsp:cNvPr id="0" name=""/>
        <dsp:cNvSpPr/>
      </dsp:nvSpPr>
      <dsp:spPr>
        <a:xfrm>
          <a:off x="815748" y="0"/>
          <a:ext cx="2280598" cy="760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Konvertierung</a:t>
          </a:r>
        </a:p>
      </dsp:txBody>
      <dsp:txXfrm>
        <a:off x="838008" y="22260"/>
        <a:ext cx="2236078" cy="715495"/>
      </dsp:txXfrm>
    </dsp:sp>
    <dsp:sp modelId="{C6B32EF0-1B42-1748-ADA9-A84B7DA3860F}">
      <dsp:nvSpPr>
        <dsp:cNvPr id="0" name=""/>
        <dsp:cNvSpPr/>
      </dsp:nvSpPr>
      <dsp:spPr>
        <a:xfrm rot="5400000">
          <a:off x="1813545" y="779015"/>
          <a:ext cx="285005" cy="3420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de-DE" sz="1400" kern="1200"/>
        </a:p>
      </dsp:txBody>
      <dsp:txXfrm rot="-5400000">
        <a:off x="1853446" y="807516"/>
        <a:ext cx="205204" cy="199504"/>
      </dsp:txXfrm>
    </dsp:sp>
    <dsp:sp modelId="{DE48DA32-B4D6-2E49-A758-5273D809C931}">
      <dsp:nvSpPr>
        <dsp:cNvPr id="0" name=""/>
        <dsp:cNvSpPr/>
      </dsp:nvSpPr>
      <dsp:spPr>
        <a:xfrm>
          <a:off x="815748" y="1140023"/>
          <a:ext cx="2280598" cy="760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Quantization</a:t>
          </a:r>
          <a:endParaRPr lang="de-DE" sz="1800" kern="1200" dirty="0"/>
        </a:p>
      </dsp:txBody>
      <dsp:txXfrm>
        <a:off x="838008" y="1162283"/>
        <a:ext cx="2236078" cy="715495"/>
      </dsp:txXfrm>
    </dsp:sp>
    <dsp:sp modelId="{54B5B825-2C03-324F-B577-7E97EDE6C05B}">
      <dsp:nvSpPr>
        <dsp:cNvPr id="0" name=""/>
        <dsp:cNvSpPr/>
      </dsp:nvSpPr>
      <dsp:spPr>
        <a:xfrm rot="5400000">
          <a:off x="1813545" y="1919039"/>
          <a:ext cx="285005" cy="342006"/>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de-DE" sz="1400" kern="1200"/>
        </a:p>
      </dsp:txBody>
      <dsp:txXfrm rot="-5400000">
        <a:off x="1853446" y="1947540"/>
        <a:ext cx="205204" cy="199504"/>
      </dsp:txXfrm>
    </dsp:sp>
    <dsp:sp modelId="{EC03681B-D941-F046-9140-668032B7244B}">
      <dsp:nvSpPr>
        <dsp:cNvPr id="0" name=""/>
        <dsp:cNvSpPr/>
      </dsp:nvSpPr>
      <dsp:spPr>
        <a:xfrm>
          <a:off x="815748" y="2280046"/>
          <a:ext cx="2280598" cy="760015"/>
        </a:xfrm>
        <a:prstGeom prst="roundRect">
          <a:avLst>
            <a:gd name="adj" fmla="val 10000"/>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Pruning</a:t>
          </a:r>
          <a:endParaRPr lang="de-DE" sz="1800" kern="1200" dirty="0"/>
        </a:p>
      </dsp:txBody>
      <dsp:txXfrm>
        <a:off x="838008" y="2302306"/>
        <a:ext cx="2236078" cy="7154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94A75DD-5087-4465-BFEF-067A756CBFF6}" type="datetimeFigureOut">
              <a:rPr lang="de-DE"/>
              <a:pPr>
                <a:defRPr/>
              </a:pPr>
              <a:t>20.07.20</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75482B55-EAA0-4E30-A46C-231F61C4F72F}" type="slidenum">
              <a:rPr lang="de-DE" altLang="de-DE"/>
              <a:pPr/>
              <a:t>‹Nr.›</a:t>
            </a:fld>
            <a:endParaRPr lang="de-DE" altLang="de-DE"/>
          </a:p>
        </p:txBody>
      </p:sp>
    </p:spTree>
    <p:extLst>
      <p:ext uri="{BB962C8B-B14F-4D97-AF65-F5344CB8AC3E}">
        <p14:creationId xmlns:p14="http://schemas.microsoft.com/office/powerpoint/2010/main" val="3423552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a:t>
            </a:fld>
            <a:endParaRPr lang="de-DE" altLang="de-DE"/>
          </a:p>
        </p:txBody>
      </p:sp>
    </p:spTree>
    <p:extLst>
      <p:ext uri="{BB962C8B-B14F-4D97-AF65-F5344CB8AC3E}">
        <p14:creationId xmlns:p14="http://schemas.microsoft.com/office/powerpoint/2010/main" val="2830876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Kein Latenz </a:t>
            </a:r>
            <a:r>
              <a:rPr lang="de-DE" dirty="0" err="1"/>
              <a:t>vorteil</a:t>
            </a:r>
            <a:r>
              <a:rPr lang="de-DE" dirty="0"/>
              <a:t> </a:t>
            </a:r>
          </a:p>
          <a:p>
            <a:r>
              <a:rPr lang="de-DE" dirty="0"/>
              <a:t>Schlechtere Erkennungsgenauigkeit</a:t>
            </a:r>
          </a:p>
          <a:p>
            <a:endParaRPr lang="de-DE" dirty="0"/>
          </a:p>
          <a:p>
            <a:r>
              <a:rPr lang="de-DE" dirty="0"/>
              <a:t>Potenziell an öffentlichen Gebäuden mit </a:t>
            </a:r>
            <a:r>
              <a:rPr lang="de-DE" dirty="0" err="1"/>
              <a:t>Wlan</a:t>
            </a:r>
            <a:r>
              <a:rPr lang="de-DE" dirty="0"/>
              <a:t>. Wird nicht benötigt </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12</a:t>
            </a:fld>
            <a:endParaRPr lang="de-DE" altLang="de-DE"/>
          </a:p>
        </p:txBody>
      </p:sp>
    </p:spTree>
    <p:extLst>
      <p:ext uri="{BB962C8B-B14F-4D97-AF65-F5344CB8AC3E}">
        <p14:creationId xmlns:p14="http://schemas.microsoft.com/office/powerpoint/2010/main" val="314096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Kein Latenz </a:t>
            </a:r>
            <a:r>
              <a:rPr lang="de-DE" dirty="0" err="1"/>
              <a:t>vorteil</a:t>
            </a:r>
            <a:r>
              <a:rPr lang="de-DE" dirty="0"/>
              <a:t> </a:t>
            </a:r>
          </a:p>
          <a:p>
            <a:r>
              <a:rPr lang="de-DE" dirty="0"/>
              <a:t>Schlechtere Erkennungsgenauigkeit</a:t>
            </a:r>
          </a:p>
          <a:p>
            <a:endParaRPr lang="de-DE" dirty="0"/>
          </a:p>
          <a:p>
            <a:r>
              <a:rPr lang="de-DE" dirty="0"/>
              <a:t>Potenziell an öffentlichen Gebäuden mit </a:t>
            </a:r>
            <a:r>
              <a:rPr lang="de-DE" dirty="0" err="1"/>
              <a:t>Wlan</a:t>
            </a:r>
            <a:r>
              <a:rPr lang="de-DE" dirty="0"/>
              <a:t>. Wird nicht benötigt </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13</a:t>
            </a:fld>
            <a:endParaRPr lang="de-DE" altLang="de-DE"/>
          </a:p>
        </p:txBody>
      </p:sp>
    </p:spTree>
    <p:extLst>
      <p:ext uri="{BB962C8B-B14F-4D97-AF65-F5344CB8AC3E}">
        <p14:creationId xmlns:p14="http://schemas.microsoft.com/office/powerpoint/2010/main" val="129714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Test mit </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14</a:t>
            </a:fld>
            <a:endParaRPr lang="de-DE" altLang="de-DE"/>
          </a:p>
        </p:txBody>
      </p:sp>
    </p:spTree>
    <p:extLst>
      <p:ext uri="{BB962C8B-B14F-4D97-AF65-F5344CB8AC3E}">
        <p14:creationId xmlns:p14="http://schemas.microsoft.com/office/powerpoint/2010/main" val="2457004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18</a:t>
            </a:fld>
            <a:endParaRPr lang="de-DE" altLang="de-DE"/>
          </a:p>
        </p:txBody>
      </p:sp>
    </p:spTree>
    <p:extLst>
      <p:ext uri="{BB962C8B-B14F-4D97-AF65-F5344CB8AC3E}">
        <p14:creationId xmlns:p14="http://schemas.microsoft.com/office/powerpoint/2010/main" val="3668674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Apples </a:t>
            </a:r>
            <a:r>
              <a:rPr lang="de-DE" sz="1200" kern="1200" dirty="0" err="1">
                <a:solidFill>
                  <a:schemeClr val="tx1"/>
                </a:solidFill>
                <a:effectLst/>
                <a:latin typeface="+mn-lt"/>
                <a:ea typeface="+mn-ea"/>
                <a:cs typeface="+mn-cs"/>
              </a:rPr>
              <a:t>Neural</a:t>
            </a:r>
            <a:r>
              <a:rPr lang="de-DE" sz="1200" kern="1200" dirty="0">
                <a:solidFill>
                  <a:schemeClr val="tx1"/>
                </a:solidFill>
                <a:effectLst/>
                <a:latin typeface="+mn-lt"/>
                <a:ea typeface="+mn-ea"/>
                <a:cs typeface="+mn-cs"/>
              </a:rPr>
              <a:t> Engine ausgeglichen werden kann</a:t>
            </a:r>
            <a:r>
              <a:rPr lang="de-DE" dirty="0">
                <a:effectLst/>
              </a:rPr>
              <a:t> </a:t>
            </a:r>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19</a:t>
            </a:fld>
            <a:endParaRPr lang="de-DE" altLang="de-DE"/>
          </a:p>
        </p:txBody>
      </p:sp>
    </p:spTree>
    <p:extLst>
      <p:ext uri="{BB962C8B-B14F-4D97-AF65-F5344CB8AC3E}">
        <p14:creationId xmlns:p14="http://schemas.microsoft.com/office/powerpoint/2010/main" val="1765848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21</a:t>
            </a:fld>
            <a:endParaRPr lang="de-DE" altLang="de-DE"/>
          </a:p>
        </p:txBody>
      </p:sp>
    </p:spTree>
    <p:extLst>
      <p:ext uri="{BB962C8B-B14F-4D97-AF65-F5344CB8AC3E}">
        <p14:creationId xmlns:p14="http://schemas.microsoft.com/office/powerpoint/2010/main" val="1711909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Besserer Ausgleich des </a:t>
            </a:r>
            <a:r>
              <a:rPr lang="de-DE" dirty="0" err="1"/>
              <a:t>Missverhältniss</a:t>
            </a:r>
            <a:r>
              <a:rPr lang="de-DE" dirty="0"/>
              <a:t> der </a:t>
            </a:r>
            <a:r>
              <a:rPr lang="de-DE" dirty="0" err="1"/>
              <a:t>kategorien</a:t>
            </a:r>
            <a:endParaRPr lang="de-DE" dirty="0"/>
          </a:p>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22</a:t>
            </a:fld>
            <a:endParaRPr lang="de-DE" altLang="de-DE"/>
          </a:p>
        </p:txBody>
      </p:sp>
    </p:spTree>
    <p:extLst>
      <p:ext uri="{BB962C8B-B14F-4D97-AF65-F5344CB8AC3E}">
        <p14:creationId xmlns:p14="http://schemas.microsoft.com/office/powerpoint/2010/main" val="4880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a:t>
            </a:r>
            <a:r>
              <a:rPr lang="de-DE" dirty="0" err="1"/>
              <a:t>Covid</a:t>
            </a:r>
            <a:r>
              <a:rPr lang="de-DE" dirty="0"/>
              <a:t> 19 Pandemie seit </a:t>
            </a:r>
            <a:r>
              <a:rPr lang="de-DE" dirty="0" err="1"/>
              <a:t>anfang</a:t>
            </a:r>
            <a:r>
              <a:rPr lang="de-DE" dirty="0"/>
              <a:t> des Jahres</a:t>
            </a:r>
          </a:p>
          <a:p>
            <a:r>
              <a:rPr lang="de-DE" dirty="0"/>
              <a:t>	RKI empfiehlt </a:t>
            </a:r>
            <a:r>
              <a:rPr lang="de-DE" dirty="0" err="1"/>
              <a:t>masken</a:t>
            </a:r>
            <a:r>
              <a:rPr lang="de-DE" dirty="0"/>
              <a:t> </a:t>
            </a:r>
          </a:p>
          <a:p>
            <a:r>
              <a:rPr lang="de-DE" dirty="0"/>
              <a:t>	Auf die Story mit der Maskenpflicht eingehen </a:t>
            </a:r>
          </a:p>
          <a:p>
            <a:endParaRPr lang="de-DE" dirty="0"/>
          </a:p>
          <a:p>
            <a:pPr marL="228600" marR="0" lvl="0" indent="-228600" algn="l" defTabSz="914400" rtl="0" eaLnBrk="1" fontAlgn="base" latinLnBrk="0" hangingPunct="1">
              <a:lnSpc>
                <a:spcPct val="100000"/>
              </a:lnSpc>
              <a:spcBef>
                <a:spcPct val="30000"/>
              </a:spcBef>
              <a:spcAft>
                <a:spcPct val="0"/>
              </a:spcAft>
              <a:buClrTx/>
              <a:buSzTx/>
              <a:buFontTx/>
              <a:buAutoNum type="arabicPeriod" startAt="2"/>
              <a:tabLst/>
              <a:defRPr/>
            </a:pPr>
            <a:r>
              <a:rPr lang="de-DE" sz="1200" kern="1200" dirty="0">
                <a:solidFill>
                  <a:schemeClr val="tx1"/>
                </a:solidFill>
                <a:effectLst/>
                <a:latin typeface="+mn-lt"/>
                <a:ea typeface="+mn-ea"/>
                <a:cs typeface="+mn-cs"/>
              </a:rPr>
              <a:t>Ein Ansatz dafür könnte perspektivisch die Installation von IOT Geräten an öffentlichen Plätzen sein, welche mit Kameras das Tragen von Masken erfassen. Dabei wird </a:t>
            </a:r>
            <a:r>
              <a:rPr lang="de-DE" sz="1200" b="1" kern="1200" dirty="0">
                <a:solidFill>
                  <a:schemeClr val="tx1"/>
                </a:solidFill>
                <a:effectLst/>
                <a:latin typeface="+mn-lt"/>
                <a:ea typeface="+mn-ea"/>
                <a:cs typeface="+mn-cs"/>
              </a:rPr>
              <a:t>mithilfe eines vorab trainierten neuronalen Netzes</a:t>
            </a:r>
            <a:r>
              <a:rPr lang="de-DE" sz="1200" kern="1200" dirty="0">
                <a:solidFill>
                  <a:schemeClr val="tx1"/>
                </a:solidFill>
                <a:effectLst/>
                <a:latin typeface="+mn-lt"/>
                <a:ea typeface="+mn-ea"/>
                <a:cs typeface="+mn-cs"/>
              </a:rPr>
              <a:t> die mit der Kamera erfassten Aufnahmen statistisch ausgewertet. Um dieser Idee einen Schritt näher zu kommen, möchten wir in dieser Ausarbeitung ein </a:t>
            </a:r>
            <a:r>
              <a:rPr lang="de-DE" sz="1200" b="1" kern="1200" dirty="0" err="1">
                <a:solidFill>
                  <a:schemeClr val="tx1"/>
                </a:solidFill>
                <a:effectLst/>
                <a:latin typeface="+mn-lt"/>
                <a:ea typeface="+mn-ea"/>
                <a:cs typeface="+mn-cs"/>
              </a:rPr>
              <a:t>Object</a:t>
            </a:r>
            <a:r>
              <a:rPr lang="de-DE" sz="1200" b="1" kern="1200" dirty="0">
                <a:solidFill>
                  <a:schemeClr val="tx1"/>
                </a:solidFill>
                <a:effectLst/>
                <a:latin typeface="+mn-lt"/>
                <a:ea typeface="+mn-ea"/>
                <a:cs typeface="+mn-cs"/>
              </a:rPr>
              <a:t>-</a:t>
            </a:r>
            <a:r>
              <a:rPr lang="de-DE" sz="1200" b="1" kern="1200" dirty="0" err="1">
                <a:solidFill>
                  <a:schemeClr val="tx1"/>
                </a:solidFill>
                <a:effectLst/>
                <a:latin typeface="+mn-lt"/>
                <a:ea typeface="+mn-ea"/>
                <a:cs typeface="+mn-cs"/>
              </a:rPr>
              <a:t>Detection</a:t>
            </a:r>
            <a:r>
              <a:rPr lang="de-DE" sz="1200" b="1" kern="1200" dirty="0">
                <a:solidFill>
                  <a:schemeClr val="tx1"/>
                </a:solidFill>
                <a:effectLst/>
                <a:latin typeface="+mn-lt"/>
                <a:ea typeface="+mn-ea"/>
                <a:cs typeface="+mn-cs"/>
              </a:rPr>
              <a:t>-Modell</a:t>
            </a:r>
            <a:r>
              <a:rPr lang="de-DE" sz="1200" kern="1200" dirty="0">
                <a:solidFill>
                  <a:schemeClr val="tx1"/>
                </a:solidFill>
                <a:effectLst/>
                <a:latin typeface="+mn-lt"/>
                <a:ea typeface="+mn-ea"/>
                <a:cs typeface="+mn-cs"/>
              </a:rPr>
              <a:t> trainieren, </a:t>
            </a:r>
            <a:r>
              <a:rPr lang="de-DE" sz="1200" b="1" kern="1200" dirty="0">
                <a:solidFill>
                  <a:schemeClr val="tx1"/>
                </a:solidFill>
                <a:effectLst/>
                <a:latin typeface="+mn-lt"/>
                <a:ea typeface="+mn-ea"/>
                <a:cs typeface="+mn-cs"/>
              </a:rPr>
              <a:t>welches auf Bildern Gesichter erkennt, die den Mund-Nasen-Schutz tragen, nicht tragen oder falsch tragen</a:t>
            </a:r>
            <a:r>
              <a:rPr lang="de-DE" sz="1200" kern="1200" dirty="0">
                <a:solidFill>
                  <a:schemeClr val="tx1"/>
                </a:solidFill>
                <a:effectLst/>
                <a:latin typeface="+mn-lt"/>
                <a:ea typeface="+mn-ea"/>
                <a:cs typeface="+mn-cs"/>
              </a:rPr>
              <a:t>. Dieses Modell soll im Anschluss prototypisch in eine IOS App eingebunden werden, um es im live Einsatz testen zu können.</a:t>
            </a:r>
            <a:r>
              <a:rPr lang="de-DE" dirty="0">
                <a:effectLst/>
              </a:rPr>
              <a:t> </a:t>
            </a:r>
          </a:p>
          <a:p>
            <a:pPr marL="228600" marR="0" lvl="0" indent="-228600" algn="l" defTabSz="914400" rtl="0" eaLnBrk="1" fontAlgn="base" latinLnBrk="0" hangingPunct="1">
              <a:lnSpc>
                <a:spcPct val="100000"/>
              </a:lnSpc>
              <a:spcBef>
                <a:spcPct val="30000"/>
              </a:spcBef>
              <a:spcAft>
                <a:spcPct val="0"/>
              </a:spcAft>
              <a:buClrTx/>
              <a:buSzTx/>
              <a:buFontTx/>
              <a:buAutoNum type="arabicPeriod" startAt="2"/>
              <a:tabLst/>
              <a:defRPr/>
            </a:pPr>
            <a:endParaRPr lang="de-DE" sz="120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ct val="30000"/>
              </a:spcBef>
              <a:spcAft>
                <a:spcPct val="0"/>
              </a:spcAft>
              <a:buClrTx/>
              <a:buSzTx/>
              <a:buFontTx/>
              <a:buAutoNum type="arabicPeriod" startAt="2"/>
              <a:tabLst/>
              <a:defRPr/>
            </a:pPr>
            <a:r>
              <a:rPr lang="de-DE" sz="1200" kern="1200" dirty="0">
                <a:solidFill>
                  <a:schemeClr val="tx1"/>
                </a:solidFill>
                <a:effectLst/>
                <a:latin typeface="+mn-lt"/>
                <a:ea typeface="+mn-ea"/>
                <a:cs typeface="+mn-cs"/>
              </a:rPr>
              <a:t>Die Zielgruppe könnten Institute wie das RKI sein, welche eine Veränderung der Reproduktionszahl mit dieser statistischen Auswertung in Zusammenhang setzen könnte. Auch Anwendungsmöglichkeiten im Bereich der Soziologie sind denkbar, wobei ermittelt werden kann wie eine Bevölkerung mit dem Umstand der Pandemie umgeht. Weiterhin könnten staatliche Einrichtungen die Anwendung nutzen, um zu erkennen, wie gut die angeordneten Bestimmungen von der Bevölkerung befolgt werden.   !!!! Also keine </a:t>
            </a:r>
            <a:r>
              <a:rPr lang="de-DE" sz="1200" kern="1200" dirty="0" err="1">
                <a:solidFill>
                  <a:schemeClr val="tx1"/>
                </a:solidFill>
                <a:effectLst/>
                <a:latin typeface="+mn-lt"/>
                <a:ea typeface="+mn-ea"/>
                <a:cs typeface="+mn-cs"/>
              </a:rPr>
              <a:t>komerzielle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nutzung</a:t>
            </a:r>
            <a:r>
              <a:rPr lang="de-DE" sz="1200" kern="1200" dirty="0">
                <a:solidFill>
                  <a:schemeClr val="tx1"/>
                </a:solidFill>
                <a:effectLst/>
                <a:latin typeface="+mn-lt"/>
                <a:ea typeface="+mn-ea"/>
                <a:cs typeface="+mn-cs"/>
              </a:rPr>
              <a:t>!!!  </a:t>
            </a:r>
          </a:p>
          <a:p>
            <a:pPr marL="228600" marR="0" lvl="0" indent="-228600" algn="l" defTabSz="914400" rtl="0" eaLnBrk="1" fontAlgn="base" latinLnBrk="0" hangingPunct="1">
              <a:lnSpc>
                <a:spcPct val="100000"/>
              </a:lnSpc>
              <a:spcBef>
                <a:spcPct val="30000"/>
              </a:spcBef>
              <a:spcAft>
                <a:spcPct val="0"/>
              </a:spcAft>
              <a:buClrTx/>
              <a:buSzTx/>
              <a:buFontTx/>
              <a:buAutoNum type="arabicPeriod" startAt="2"/>
              <a:tabLst/>
              <a:defRPr/>
            </a:pPr>
            <a:endParaRPr lang="de-DE" sz="1200" kern="1200" dirty="0">
              <a:solidFill>
                <a:schemeClr val="tx1"/>
              </a:solidFill>
              <a:effectLst/>
              <a:latin typeface="+mn-lt"/>
              <a:ea typeface="+mn-ea"/>
              <a:cs typeface="+mn-cs"/>
            </a:endParaRPr>
          </a:p>
          <a:p>
            <a:endParaRPr lang="de-DE" dirty="0"/>
          </a:p>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3</a:t>
            </a:fld>
            <a:endParaRPr lang="de-DE" altLang="de-DE"/>
          </a:p>
        </p:txBody>
      </p:sp>
    </p:spTree>
    <p:extLst>
      <p:ext uri="{BB962C8B-B14F-4D97-AF65-F5344CB8AC3E}">
        <p14:creationId xmlns:p14="http://schemas.microsoft.com/office/powerpoint/2010/main" val="1775700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Begründung für Einzelaufnahme: </a:t>
            </a:r>
            <a:r>
              <a:rPr lang="de-DE" sz="1200" kern="1200" dirty="0">
                <a:solidFill>
                  <a:schemeClr val="tx1"/>
                </a:solidFill>
                <a:effectLst/>
                <a:latin typeface="+mn-lt"/>
                <a:ea typeface="+mn-ea"/>
                <a:cs typeface="+mn-cs"/>
              </a:rPr>
              <a:t>Während der Recherche ist uns bereits aufgefallen, dass bei der Zählung während einer Live-Aufnahme berücksichtigt werden muss, ob ein Gesicht bereits erkannt und gezählt wurde, da ansonsten Mehrfachzählungen auftreten, die die Statistik verfälschen. Aufgrund dieser Schwierigkeit haben wir uns entschieden die Auswertungsfunktionalität der App auf die Aufnahme von Bildern zu beschränken.</a:t>
            </a:r>
            <a:r>
              <a:rPr lang="de-DE" dirty="0">
                <a:effectLst/>
              </a:rPr>
              <a:t> </a:t>
            </a:r>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4</a:t>
            </a:fld>
            <a:endParaRPr lang="de-DE" altLang="de-DE"/>
          </a:p>
        </p:txBody>
      </p:sp>
    </p:spTree>
    <p:extLst>
      <p:ext uri="{BB962C8B-B14F-4D97-AF65-F5344CB8AC3E}">
        <p14:creationId xmlns:p14="http://schemas.microsoft.com/office/powerpoint/2010/main" val="125849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hatten anfangs bereits einen Datensatz von </a:t>
            </a:r>
            <a:r>
              <a:rPr lang="de-DE" dirty="0" err="1"/>
              <a:t>Kaggle</a:t>
            </a:r>
            <a:r>
              <a:rPr lang="de-DE" dirty="0"/>
              <a:t>, welcher </a:t>
            </a:r>
            <a:r>
              <a:rPr lang="de-DE" dirty="0" err="1"/>
              <a:t>ca</a:t>
            </a:r>
            <a:r>
              <a:rPr lang="de-DE" dirty="0"/>
              <a:t> 848 annotierte Bilder beinhaltete.  </a:t>
            </a:r>
          </a:p>
          <a:p>
            <a:r>
              <a:rPr lang="de-DE" dirty="0"/>
              <a:t>Jedoch waren uns das von der Anzahl her zu wenig. Zudem waren die Kategorien schlecht verteilt. -&gt; kurz auf die Grafik eingehen</a:t>
            </a:r>
          </a:p>
          <a:p>
            <a:endParaRPr lang="de-DE" dirty="0"/>
          </a:p>
          <a:p>
            <a:r>
              <a:rPr lang="de-DE" dirty="0"/>
              <a:t>Auf der Suche nach weiteren Datenquellen hatten wir das Problem, dass diese oft nicht Annotiert waren. </a:t>
            </a:r>
          </a:p>
          <a:p>
            <a:r>
              <a:rPr lang="de-DE" dirty="0"/>
              <a:t>In Datensätzen die Annotiert waren haben wir Duplikate zu unserem originalen Datensatz entdeckt.-&gt;Führt </a:t>
            </a:r>
            <a:r>
              <a:rPr lang="de-DE" dirty="0" err="1"/>
              <a:t>ggf</a:t>
            </a:r>
            <a:r>
              <a:rPr lang="de-DE" dirty="0"/>
              <a:t> zu  Verfälschungen bei der </a:t>
            </a:r>
            <a:r>
              <a:rPr lang="de-DE" dirty="0" err="1"/>
              <a:t>evaluation</a:t>
            </a:r>
            <a:r>
              <a:rPr lang="de-DE" dirty="0"/>
              <a:t> des Modells</a:t>
            </a:r>
          </a:p>
          <a:p>
            <a:r>
              <a:rPr lang="de-DE" dirty="0"/>
              <a:t>Wir haben teilweise Datensätze selber </a:t>
            </a:r>
            <a:r>
              <a:rPr lang="de-DE" dirty="0" err="1"/>
              <a:t>gelabelt</a:t>
            </a:r>
            <a:r>
              <a:rPr lang="de-DE" dirty="0"/>
              <a:t>. Dabei war es manchmal schwierig die einzelnen Kategorien zu bestimmen. (hat der </a:t>
            </a:r>
            <a:r>
              <a:rPr lang="de-DE" dirty="0" err="1"/>
              <a:t>line</a:t>
            </a:r>
            <a:r>
              <a:rPr lang="de-DE" dirty="0"/>
              <a:t> Mann die Maske nicht oder falsch auf?) -&gt; wir haben uns später dafür entschieden, dass alle die die Maske unterhalb der Nase Tragen als </a:t>
            </a:r>
            <a:r>
              <a:rPr lang="de-DE" dirty="0" err="1"/>
              <a:t>mask_worn_incorrect</a:t>
            </a:r>
            <a:r>
              <a:rPr lang="de-DE" dirty="0"/>
              <a:t> eingestuft werden. </a:t>
            </a:r>
          </a:p>
          <a:p>
            <a:endParaRPr lang="de-DE" dirty="0"/>
          </a:p>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5</a:t>
            </a:fld>
            <a:endParaRPr lang="de-DE" altLang="de-DE"/>
          </a:p>
        </p:txBody>
      </p:sp>
    </p:spTree>
    <p:extLst>
      <p:ext uri="{BB962C8B-B14F-4D97-AF65-F5344CB8AC3E}">
        <p14:creationId xmlns:p14="http://schemas.microsoft.com/office/powerpoint/2010/main" val="159005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Schlussendlich haben wir </a:t>
            </a:r>
            <a:r>
              <a:rPr lang="de-DE" dirty="0" err="1"/>
              <a:t>insgesammt</a:t>
            </a:r>
            <a:r>
              <a:rPr lang="de-DE" dirty="0"/>
              <a:t> </a:t>
            </a:r>
          </a:p>
          <a:p>
            <a:pPr marL="171450" indent="-171450">
              <a:buFontTx/>
              <a:buChar char="-"/>
            </a:pPr>
            <a:r>
              <a:rPr lang="de-DE" dirty="0"/>
              <a:t>1048 Bilder von </a:t>
            </a:r>
            <a:r>
              <a:rPr lang="de-DE" dirty="0" err="1"/>
              <a:t>Kaggle</a:t>
            </a:r>
            <a:r>
              <a:rPr lang="de-DE" dirty="0"/>
              <a:t> Datensätzen, </a:t>
            </a:r>
          </a:p>
          <a:p>
            <a:pPr marL="171450" indent="-171450">
              <a:buFontTx/>
              <a:buChar char="-"/>
            </a:pPr>
            <a:r>
              <a:rPr lang="de-DE" dirty="0"/>
              <a:t>200 durch Selbst-</a:t>
            </a:r>
            <a:r>
              <a:rPr lang="de-DE" dirty="0" err="1"/>
              <a:t>Annotationvon</a:t>
            </a:r>
            <a:r>
              <a:rPr lang="de-DE" dirty="0"/>
              <a:t> Instagram und Google Bildern </a:t>
            </a:r>
          </a:p>
          <a:p>
            <a:pPr marL="171450" indent="-171450">
              <a:buFontTx/>
              <a:buChar char="-"/>
            </a:pPr>
            <a:r>
              <a:rPr lang="de-DE" dirty="0"/>
              <a:t>3009 durch Image Augmentation   </a:t>
            </a:r>
          </a:p>
          <a:p>
            <a:pPr marL="628650" lvl="1" indent="-171450">
              <a:buFontTx/>
              <a:buChar char="-"/>
            </a:pPr>
            <a:r>
              <a:rPr lang="de-DE" dirty="0"/>
              <a:t>Rotation und Verkleinerung waren jeweils zufallswerte </a:t>
            </a:r>
          </a:p>
          <a:p>
            <a:pPr marL="628650" lvl="1" indent="-171450">
              <a:buFontTx/>
              <a:buChar char="-"/>
            </a:pPr>
            <a:r>
              <a:rPr lang="de-DE" dirty="0"/>
              <a:t>Rotation war niemals -7 bis 7 Grad </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6</a:t>
            </a:fld>
            <a:endParaRPr lang="de-DE" altLang="de-DE"/>
          </a:p>
        </p:txBody>
      </p:sp>
    </p:spTree>
    <p:extLst>
      <p:ext uri="{BB962C8B-B14F-4D97-AF65-F5344CB8AC3E}">
        <p14:creationId xmlns:p14="http://schemas.microsoft.com/office/powerpoint/2010/main" val="329909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Hier geht es um das Framework zum Trainieren des Modells</a:t>
            </a:r>
          </a:p>
          <a:p>
            <a:r>
              <a:rPr lang="de-DE" dirty="0"/>
              <a:t>Da das </a:t>
            </a:r>
            <a:r>
              <a:rPr lang="de-DE" dirty="0" err="1"/>
              <a:t>lanfristige</a:t>
            </a:r>
            <a:r>
              <a:rPr lang="de-DE" dirty="0"/>
              <a:t> Ziel ein </a:t>
            </a:r>
            <a:r>
              <a:rPr lang="de-DE" dirty="0" err="1"/>
              <a:t>deployment</a:t>
            </a:r>
            <a:r>
              <a:rPr lang="de-DE" dirty="0"/>
              <a:t> auf IOT Geräten ist und wir vorab nur einen Prototypen auf IOS bauen muss für das Framework für beide Varianten eine Dokumentation für das Modell-</a:t>
            </a:r>
            <a:r>
              <a:rPr lang="de-DE" dirty="0" err="1"/>
              <a:t>Deployment</a:t>
            </a:r>
            <a:r>
              <a:rPr lang="de-DE" dirty="0"/>
              <a:t> zur Verfügung stehen. </a:t>
            </a:r>
          </a:p>
          <a:p>
            <a:endParaRPr lang="de-DE" dirty="0"/>
          </a:p>
          <a:p>
            <a:r>
              <a:rPr lang="de-DE" dirty="0"/>
              <a:t>Zudem soll das Framework Open Source sein!. -&gt; Ergebnistabelle kurz durchgehen. </a:t>
            </a:r>
            <a:r>
              <a:rPr lang="de-DE" b="1" dirty="0"/>
              <a:t>Gewinner war </a:t>
            </a:r>
            <a:r>
              <a:rPr lang="de-DE" b="1" dirty="0" err="1"/>
              <a:t>TensorFlow</a:t>
            </a:r>
            <a:endParaRPr lang="de-DE" b="1"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7</a:t>
            </a:fld>
            <a:endParaRPr lang="de-DE" altLang="de-DE"/>
          </a:p>
        </p:txBody>
      </p:sp>
    </p:spTree>
    <p:extLst>
      <p:ext uri="{BB962C8B-B14F-4D97-AF65-F5344CB8AC3E}">
        <p14:creationId xmlns:p14="http://schemas.microsoft.com/office/powerpoint/2010/main" val="2070194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Kitti</a:t>
            </a:r>
            <a:r>
              <a:rPr lang="de-DE" dirty="0"/>
              <a:t>, Aufnahmen von Auto.</a:t>
            </a:r>
          </a:p>
          <a:p>
            <a:r>
              <a:rPr lang="de-DE" dirty="0"/>
              <a:t>AVA Videos mit Bewegungen von Menschen</a:t>
            </a:r>
          </a:p>
          <a:p>
            <a:r>
              <a:rPr lang="de-DE" dirty="0" err="1"/>
              <a:t>iNaturalist</a:t>
            </a:r>
            <a:r>
              <a:rPr lang="de-DE" dirty="0"/>
              <a:t> Pflanzen und Tiere</a:t>
            </a:r>
          </a:p>
          <a:p>
            <a:r>
              <a:rPr lang="de-DE" dirty="0"/>
              <a:t>Snapshot </a:t>
            </a:r>
            <a:r>
              <a:rPr lang="de-DE" dirty="0" err="1"/>
              <a:t>safari</a:t>
            </a:r>
            <a:r>
              <a:rPr lang="de-DE" dirty="0"/>
              <a:t> </a:t>
            </a:r>
            <a:r>
              <a:rPr lang="de-DE" dirty="0" err="1"/>
              <a:t>Seriengeti</a:t>
            </a:r>
            <a:r>
              <a:rPr lang="de-DE" dirty="0"/>
              <a:t> National Park Kamera </a:t>
            </a:r>
            <a:r>
              <a:rPr lang="de-DE" dirty="0" err="1"/>
              <a:t>bilder</a:t>
            </a:r>
            <a:endParaRPr lang="de-DE" dirty="0"/>
          </a:p>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8</a:t>
            </a:fld>
            <a:endParaRPr lang="de-DE" altLang="de-DE"/>
          </a:p>
        </p:txBody>
      </p:sp>
    </p:spTree>
    <p:extLst>
      <p:ext uri="{BB962C8B-B14F-4D97-AF65-F5344CB8AC3E}">
        <p14:creationId xmlns:p14="http://schemas.microsoft.com/office/powerpoint/2010/main" val="45505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Speed ist bei bei allen im Vergleich der 83 anderen recht gut. 300 - 1000</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9</a:t>
            </a:fld>
            <a:endParaRPr lang="de-DE" altLang="de-DE"/>
          </a:p>
        </p:txBody>
      </p:sp>
    </p:spTree>
    <p:extLst>
      <p:ext uri="{BB962C8B-B14F-4D97-AF65-F5344CB8AC3E}">
        <p14:creationId xmlns:p14="http://schemas.microsoft.com/office/powerpoint/2010/main" val="1634469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Training und </a:t>
            </a:r>
            <a:r>
              <a:rPr lang="de-DE" dirty="0" err="1"/>
              <a:t>Eval</a:t>
            </a:r>
            <a:r>
              <a:rPr lang="de-DE" dirty="0"/>
              <a:t> lief parallel</a:t>
            </a:r>
          </a:p>
          <a:p>
            <a:r>
              <a:rPr lang="de-DE" dirty="0" err="1"/>
              <a:t>Facessd</a:t>
            </a:r>
            <a:r>
              <a:rPr lang="de-DE" dirty="0"/>
              <a:t> ist am schlechtesten ausgefallen. Training und </a:t>
            </a:r>
            <a:r>
              <a:rPr lang="de-DE" dirty="0" err="1"/>
              <a:t>Validationloss</a:t>
            </a:r>
            <a:r>
              <a:rPr lang="de-DE" dirty="0"/>
              <a:t> ist bei </a:t>
            </a:r>
            <a:r>
              <a:rPr lang="de-DE" dirty="0" err="1"/>
              <a:t>ca</a:t>
            </a:r>
            <a:r>
              <a:rPr lang="de-DE" dirty="0"/>
              <a:t> 4700 Schritten auseinander gelaufen</a:t>
            </a:r>
          </a:p>
          <a:p>
            <a:r>
              <a:rPr lang="de-DE" dirty="0" err="1"/>
              <a:t>Ssd_mobilenet_dsp</a:t>
            </a:r>
            <a:r>
              <a:rPr lang="de-DE" dirty="0"/>
              <a:t> hat nicht funktioniert</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11</a:t>
            </a:fld>
            <a:endParaRPr lang="de-DE" altLang="de-DE"/>
          </a:p>
        </p:txBody>
      </p:sp>
    </p:spTree>
    <p:extLst>
      <p:ext uri="{BB962C8B-B14F-4D97-AF65-F5344CB8AC3E}">
        <p14:creationId xmlns:p14="http://schemas.microsoft.com/office/powerpoint/2010/main" val="57242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schmales Bild)">
    <p:spTree>
      <p:nvGrpSpPr>
        <p:cNvPr id="1" name=""/>
        <p:cNvGrpSpPr/>
        <p:nvPr/>
      </p:nvGrpSpPr>
      <p:grpSpPr>
        <a:xfrm>
          <a:off x="0" y="0"/>
          <a:ext cx="0" cy="0"/>
          <a:chOff x="0" y="0"/>
          <a:chExt cx="0" cy="0"/>
        </a:xfrm>
      </p:grpSpPr>
      <p:pic>
        <p:nvPicPr>
          <p:cNvPr id="5" name="Picture 2" descr="\\vbdrive1.vb.htw-berlin.de\home$\lochner\Eigene Dateien\Desktop\Logos HTW\Q04_HTW_Berlin_Logo_quer_pos_FARBIG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4484688"/>
            <a:ext cx="1533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Untertitel 2"/>
          <p:cNvSpPr>
            <a:spLocks noGrp="1"/>
          </p:cNvSpPr>
          <p:nvPr>
            <p:ph type="subTitle" idx="1"/>
          </p:nvPr>
        </p:nvSpPr>
        <p:spPr>
          <a:xfrm>
            <a:off x="720000" y="3143330"/>
            <a:ext cx="7740432" cy="796571"/>
          </a:xfrm>
        </p:spPr>
        <p:txBody>
          <a:bodyPr>
            <a:noAutofit/>
          </a:bodyPr>
          <a:lstStyle>
            <a:lvl1pPr marL="0" indent="0" algn="l">
              <a:buNone/>
              <a:defRPr sz="20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4" name="Bildplatzhalter 3"/>
          <p:cNvSpPr>
            <a:spLocks noGrp="1"/>
          </p:cNvSpPr>
          <p:nvPr>
            <p:ph type="pic" sz="quarter" idx="13"/>
          </p:nvPr>
        </p:nvSpPr>
        <p:spPr>
          <a:xfrm>
            <a:off x="0" y="-5610"/>
            <a:ext cx="9144000" cy="1798638"/>
          </a:xfrm>
        </p:spPr>
        <p:txBody>
          <a:bodyPr rtlCol="0" anchor="ctr">
            <a:noAutofit/>
          </a:bodyPr>
          <a:lstStyle>
            <a:lvl1pPr marL="0" indent="0" algn="ctr">
              <a:buNone/>
              <a:defRPr baseline="0"/>
            </a:lvl1pPr>
          </a:lstStyle>
          <a:p>
            <a:pPr lvl="0"/>
            <a:r>
              <a:rPr lang="de-DE" noProof="0" dirty="0"/>
              <a:t>Bild durch Klicken auf Symbol hinzufügen</a:t>
            </a:r>
          </a:p>
        </p:txBody>
      </p:sp>
      <p:sp>
        <p:nvSpPr>
          <p:cNvPr id="11" name="Titel 11"/>
          <p:cNvSpPr>
            <a:spLocks noGrp="1"/>
          </p:cNvSpPr>
          <p:nvPr>
            <p:ph type="title"/>
          </p:nvPr>
        </p:nvSpPr>
        <p:spPr>
          <a:xfrm>
            <a:off x="720000" y="2602923"/>
            <a:ext cx="7740432" cy="503361"/>
          </a:xfrm>
          <a:prstGeom prst="rect">
            <a:avLst/>
          </a:prstGeom>
        </p:spPr>
        <p:txBody>
          <a:bodyPr lIns="0" tIns="0" rIns="0" bIns="0" anchor="t" anchorCtr="0">
            <a:noAutofit/>
          </a:bodyPr>
          <a:lstStyle>
            <a:lvl1pPr algn="l">
              <a:defRPr sz="2000" b="1" baseline="0"/>
            </a:lvl1pPr>
          </a:lstStyle>
          <a:p>
            <a:r>
              <a:rPr lang="de-DE" dirty="0"/>
              <a:t>Titelmasterformat durch Klicken bearbeiten</a:t>
            </a:r>
          </a:p>
        </p:txBody>
      </p:sp>
      <p:sp>
        <p:nvSpPr>
          <p:cNvPr id="6" name="Datumsplatzhalter 8"/>
          <p:cNvSpPr>
            <a:spLocks noGrp="1"/>
          </p:cNvSpPr>
          <p:nvPr>
            <p:ph type="dt" sz="half" idx="14"/>
          </p:nvPr>
        </p:nvSpPr>
        <p:spPr>
          <a:xfrm>
            <a:off x="720725" y="4481513"/>
            <a:ext cx="1824038" cy="273050"/>
          </a:xfrm>
        </p:spPr>
        <p:txBody>
          <a:bodyPr/>
          <a:lstStyle>
            <a:lvl1pPr algn="l">
              <a:defRPr dirty="0">
                <a:solidFill>
                  <a:schemeClr val="tx1"/>
                </a:solidFill>
              </a:defRPr>
            </a:lvl1pPr>
          </a:lstStyle>
          <a:p>
            <a:pPr>
              <a:defRPr/>
            </a:pPr>
            <a:endParaRPr lang="de-DE"/>
          </a:p>
        </p:txBody>
      </p:sp>
      <p:sp>
        <p:nvSpPr>
          <p:cNvPr id="7" name="Fußzeilenplatzhalter 9"/>
          <p:cNvSpPr>
            <a:spLocks noGrp="1"/>
          </p:cNvSpPr>
          <p:nvPr>
            <p:ph type="ftr" sz="quarter" idx="15"/>
          </p:nvPr>
        </p:nvSpPr>
        <p:spPr>
          <a:xfrm>
            <a:off x="720725" y="2130425"/>
            <a:ext cx="6946900" cy="274638"/>
          </a:xfrm>
        </p:spPr>
        <p:txBody>
          <a:bodyPr/>
          <a:lstStyle>
            <a:lvl1pPr algn="l">
              <a:defRPr sz="1200" smtClean="0">
                <a:solidFill>
                  <a:schemeClr val="tx1"/>
                </a:solidFill>
              </a:defRPr>
            </a:lvl1pPr>
          </a:lstStyle>
          <a:p>
            <a:pPr>
              <a:defRPr/>
            </a:pPr>
            <a:r>
              <a:rPr lang="de-DE"/>
              <a:t>Referent_in</a:t>
            </a:r>
            <a:endParaRPr lang="de-DE" dirty="0"/>
          </a:p>
        </p:txBody>
      </p:sp>
      <p:sp>
        <p:nvSpPr>
          <p:cNvPr id="8" name="Google Shape;52;p6">
            <a:extLst>
              <a:ext uri="{FF2B5EF4-FFF2-40B4-BE49-F238E27FC236}">
                <a16:creationId xmlns:a16="http://schemas.microsoft.com/office/drawing/2014/main" id="{A9284BFB-AA76-754A-A13D-C9D76CE31264}"/>
              </a:ext>
            </a:extLst>
          </p:cNvPr>
          <p:cNvSpPr txBox="1">
            <a:spLocks noGrp="1"/>
          </p:cNvSpPr>
          <p:nvPr>
            <p:ph type="sldNum" idx="12"/>
          </p:nvPr>
        </p:nvSpPr>
        <p:spPr>
          <a:xfrm>
            <a:off x="8388350" y="65088"/>
            <a:ext cx="693738"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b="0" i="0" u="none" strike="noStrike" cap="none">
                <a:solidFill>
                  <a:schemeClr val="dk1"/>
                </a:solidFill>
                <a:latin typeface="Verdana"/>
                <a:ea typeface="Verdana"/>
                <a:cs typeface="Verdana"/>
                <a:sym typeface="Verdana"/>
              </a:defRPr>
            </a:lvl1pPr>
            <a:lvl2pPr marL="0" marR="0" lvl="1" indent="0" algn="r" rtl="0">
              <a:spcBef>
                <a:spcPts val="0"/>
              </a:spcBef>
              <a:spcAft>
                <a:spcPts val="0"/>
              </a:spcAft>
              <a:buNone/>
              <a:defRPr sz="800" b="0" i="0" u="none" strike="noStrike" cap="none">
                <a:solidFill>
                  <a:schemeClr val="dk1"/>
                </a:solidFill>
                <a:latin typeface="Verdana"/>
                <a:ea typeface="Verdana"/>
                <a:cs typeface="Verdana"/>
                <a:sym typeface="Verdana"/>
              </a:defRPr>
            </a:lvl2pPr>
            <a:lvl3pPr marL="0" marR="0" lvl="2" indent="0" algn="r" rtl="0">
              <a:spcBef>
                <a:spcPts val="0"/>
              </a:spcBef>
              <a:spcAft>
                <a:spcPts val="0"/>
              </a:spcAft>
              <a:buNone/>
              <a:defRPr sz="800" b="0" i="0" u="none" strike="noStrike" cap="none">
                <a:solidFill>
                  <a:schemeClr val="dk1"/>
                </a:solidFill>
                <a:latin typeface="Verdana"/>
                <a:ea typeface="Verdana"/>
                <a:cs typeface="Verdana"/>
                <a:sym typeface="Verdana"/>
              </a:defRPr>
            </a:lvl3pPr>
            <a:lvl4pPr marL="0" marR="0" lvl="3" indent="0" algn="r" rtl="0">
              <a:spcBef>
                <a:spcPts val="0"/>
              </a:spcBef>
              <a:spcAft>
                <a:spcPts val="0"/>
              </a:spcAft>
              <a:buNone/>
              <a:defRPr sz="800" b="0" i="0" u="none" strike="noStrike" cap="none">
                <a:solidFill>
                  <a:schemeClr val="dk1"/>
                </a:solidFill>
                <a:latin typeface="Verdana"/>
                <a:ea typeface="Verdana"/>
                <a:cs typeface="Verdana"/>
                <a:sym typeface="Verdana"/>
              </a:defRPr>
            </a:lvl4pPr>
            <a:lvl5pPr marL="0" marR="0" lvl="4" indent="0" algn="r" rtl="0">
              <a:spcBef>
                <a:spcPts val="0"/>
              </a:spcBef>
              <a:spcAft>
                <a:spcPts val="0"/>
              </a:spcAft>
              <a:buNone/>
              <a:defRPr sz="800" b="0" i="0" u="none" strike="noStrike" cap="none">
                <a:solidFill>
                  <a:schemeClr val="dk1"/>
                </a:solidFill>
                <a:latin typeface="Verdana"/>
                <a:ea typeface="Verdana"/>
                <a:cs typeface="Verdana"/>
                <a:sym typeface="Verdana"/>
              </a:defRPr>
            </a:lvl5pPr>
            <a:lvl6pPr marL="0" marR="0" lvl="5" indent="0" algn="r" rtl="0">
              <a:spcBef>
                <a:spcPts val="0"/>
              </a:spcBef>
              <a:spcAft>
                <a:spcPts val="0"/>
              </a:spcAft>
              <a:buNone/>
              <a:defRPr sz="800" b="0" i="0" u="none" strike="noStrike" cap="none">
                <a:solidFill>
                  <a:schemeClr val="dk1"/>
                </a:solidFill>
                <a:latin typeface="Verdana"/>
                <a:ea typeface="Verdana"/>
                <a:cs typeface="Verdana"/>
                <a:sym typeface="Verdana"/>
              </a:defRPr>
            </a:lvl6pPr>
            <a:lvl7pPr marL="0" marR="0" lvl="6" indent="0" algn="r" rtl="0">
              <a:spcBef>
                <a:spcPts val="0"/>
              </a:spcBef>
              <a:spcAft>
                <a:spcPts val="0"/>
              </a:spcAft>
              <a:buNone/>
              <a:defRPr sz="800" b="0" i="0" u="none" strike="noStrike" cap="none">
                <a:solidFill>
                  <a:schemeClr val="dk1"/>
                </a:solidFill>
                <a:latin typeface="Verdana"/>
                <a:ea typeface="Verdana"/>
                <a:cs typeface="Verdana"/>
                <a:sym typeface="Verdana"/>
              </a:defRPr>
            </a:lvl7pPr>
            <a:lvl8pPr marL="0" marR="0" lvl="7" indent="0" algn="r" rtl="0">
              <a:spcBef>
                <a:spcPts val="0"/>
              </a:spcBef>
              <a:spcAft>
                <a:spcPts val="0"/>
              </a:spcAft>
              <a:buNone/>
              <a:defRPr sz="800" b="0" i="0" u="none" strike="noStrike" cap="none">
                <a:solidFill>
                  <a:schemeClr val="dk1"/>
                </a:solidFill>
                <a:latin typeface="Verdana"/>
                <a:ea typeface="Verdana"/>
                <a:cs typeface="Verdana"/>
                <a:sym typeface="Verdana"/>
              </a:defRPr>
            </a:lvl8pPr>
            <a:lvl9pPr marL="0" marR="0" lvl="8" indent="0" algn="r" rtl="0">
              <a:spcBef>
                <a:spcPts val="0"/>
              </a:spcBef>
              <a:spcAft>
                <a:spcPts val="0"/>
              </a:spcAft>
              <a:buNone/>
              <a:defRPr sz="8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2580313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8" name="Rechteck 7"/>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9"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abellenplatzhalter 6"/>
          <p:cNvSpPr>
            <a:spLocks noGrp="1"/>
          </p:cNvSpPr>
          <p:nvPr>
            <p:ph type="tbl" sz="quarter" idx="19"/>
          </p:nvPr>
        </p:nvSpPr>
        <p:spPr>
          <a:xfrm>
            <a:off x="719138" y="1563688"/>
            <a:ext cx="4683125" cy="2935287"/>
          </a:xfrm>
        </p:spPr>
        <p:txBody>
          <a:bodyPr rtlCol="0">
            <a:noAutofit/>
          </a:bodyPr>
          <a:lstStyle>
            <a:lvl1pPr>
              <a:defRPr baseline="0"/>
            </a:lvl1pPr>
          </a:lstStyle>
          <a:p>
            <a:pPr lvl="0"/>
            <a:r>
              <a:rPr lang="de-DE" noProof="0"/>
              <a:t>Tabelle durch Klicken auf Symbol hinzufügen</a:t>
            </a:r>
            <a:endParaRPr lang="de-DE" noProof="0" dirty="0"/>
          </a:p>
        </p:txBody>
      </p:sp>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5765800" y="1548000"/>
            <a:ext cx="2687637"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Textplatzhalter 8"/>
          <p:cNvSpPr>
            <a:spLocks noGrp="1"/>
          </p:cNvSpPr>
          <p:nvPr>
            <p:ph type="body" sz="quarter" idx="17"/>
          </p:nvPr>
        </p:nvSpPr>
        <p:spPr>
          <a:xfrm>
            <a:off x="5580112" y="4300537"/>
            <a:ext cx="2847317" cy="287437"/>
          </a:xfrm>
        </p:spPr>
        <p:txBody>
          <a:bodyPr/>
          <a:lstStyle>
            <a:lvl1pP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0" name="Datumsplatzhalter 4"/>
          <p:cNvSpPr>
            <a:spLocks noGrp="1"/>
          </p:cNvSpPr>
          <p:nvPr>
            <p:ph type="dt" sz="half" idx="20"/>
          </p:nvPr>
        </p:nvSpPr>
        <p:spPr/>
        <p:txBody>
          <a:bodyPr/>
          <a:lstStyle>
            <a:lvl1pPr>
              <a:defRPr/>
            </a:lvl1pPr>
          </a:lstStyle>
          <a:p>
            <a:pPr>
              <a:defRPr/>
            </a:pPr>
            <a:endParaRPr lang="de-DE"/>
          </a:p>
        </p:txBody>
      </p:sp>
      <p:sp>
        <p:nvSpPr>
          <p:cNvPr id="11" name="Fußzeilenplatzhalter 5"/>
          <p:cNvSpPr>
            <a:spLocks noGrp="1"/>
          </p:cNvSpPr>
          <p:nvPr>
            <p:ph type="ftr" sz="quarter" idx="21"/>
          </p:nvPr>
        </p:nvSpPr>
        <p:spPr/>
        <p:txBody>
          <a:bodyPr/>
          <a:lstStyle>
            <a:lvl1pPr>
              <a:defRPr/>
            </a:lvl1pPr>
          </a:lstStyle>
          <a:p>
            <a:pPr>
              <a:defRPr/>
            </a:pPr>
            <a:r>
              <a:rPr lang="de-DE"/>
              <a:t>Referent_in</a:t>
            </a:r>
            <a:endParaRPr lang="de-DE" dirty="0"/>
          </a:p>
        </p:txBody>
      </p:sp>
      <p:sp>
        <p:nvSpPr>
          <p:cNvPr id="13" name="Foliennummernplatzhalter 8"/>
          <p:cNvSpPr>
            <a:spLocks noGrp="1"/>
          </p:cNvSpPr>
          <p:nvPr>
            <p:ph type="sldNum" sz="quarter" idx="22"/>
          </p:nvPr>
        </p:nvSpPr>
        <p:spPr>
          <a:xfrm>
            <a:off x="8388350" y="65088"/>
            <a:ext cx="693738" cy="274637"/>
          </a:xfrm>
          <a:prstGeom prst="rect">
            <a:avLst/>
          </a:prstGeom>
        </p:spPr>
        <p:txBody>
          <a:bodyPr/>
          <a:lstStyle>
            <a:lvl1pPr>
              <a:defRPr/>
            </a:lvl1pPr>
          </a:lstStyle>
          <a:p>
            <a:fld id="{C47DAA47-63B6-41FB-8B02-C918AE35A808}" type="slidenum">
              <a:rPr lang="de-DE" altLang="de-DE"/>
              <a:pPr/>
              <a:t>‹Nr.›</a:t>
            </a:fld>
            <a:endParaRPr lang="de-DE" altLang="de-DE"/>
          </a:p>
        </p:txBody>
      </p:sp>
      <p:sp>
        <p:nvSpPr>
          <p:cNvPr id="14" name="Datumsplatzhalter 6">
            <a:extLst>
              <a:ext uri="{FF2B5EF4-FFF2-40B4-BE49-F238E27FC236}">
                <a16:creationId xmlns:a16="http://schemas.microsoft.com/office/drawing/2014/main" id="{8181F1D5-F91F-7246-9365-E964C0A63242}"/>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2576277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iagrammplatzhalter 3"/>
          <p:cNvSpPr>
            <a:spLocks noGrp="1"/>
          </p:cNvSpPr>
          <p:nvPr>
            <p:ph type="chart" sz="quarter" idx="20"/>
          </p:nvPr>
        </p:nvSpPr>
        <p:spPr>
          <a:xfrm>
            <a:off x="728663" y="1563688"/>
            <a:ext cx="4673600" cy="2935287"/>
          </a:xfrm>
        </p:spPr>
        <p:txBody>
          <a:bodyPr rtlCol="0">
            <a:noAutofit/>
          </a:bodyPr>
          <a:lstStyle>
            <a:lvl1pPr>
              <a:defRPr/>
            </a:lvl1pPr>
          </a:lstStyle>
          <a:p>
            <a:pPr lvl="0"/>
            <a:r>
              <a:rPr lang="de-DE" noProof="0"/>
              <a:t>Diagramm durch Klicken auf Symbol hinzufügen</a:t>
            </a:r>
            <a:endParaRPr lang="de-DE" noProof="0" dirty="0"/>
          </a:p>
        </p:txBody>
      </p:sp>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5765800" y="1548000"/>
            <a:ext cx="2687637"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Textplatzhalter 8"/>
          <p:cNvSpPr>
            <a:spLocks noGrp="1"/>
          </p:cNvSpPr>
          <p:nvPr>
            <p:ph type="body" sz="quarter" idx="17"/>
          </p:nvPr>
        </p:nvSpPr>
        <p:spPr>
          <a:xfrm>
            <a:off x="5580112" y="4300537"/>
            <a:ext cx="2847317" cy="287437"/>
          </a:xfrm>
        </p:spPr>
        <p:txBody>
          <a:bodyPr/>
          <a:lstStyle>
            <a:lvl1pP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4"/>
          <p:cNvSpPr>
            <a:spLocks noGrp="1"/>
          </p:cNvSpPr>
          <p:nvPr>
            <p:ph type="dt" sz="half" idx="21"/>
          </p:nvPr>
        </p:nvSpPr>
        <p:spPr/>
        <p:txBody>
          <a:bodyPr/>
          <a:lstStyle>
            <a:lvl1pPr>
              <a:defRPr/>
            </a:lvl1pPr>
          </a:lstStyle>
          <a:p>
            <a:pPr>
              <a:defRPr/>
            </a:pPr>
            <a:endParaRPr lang="de-DE"/>
          </a:p>
        </p:txBody>
      </p:sp>
      <p:sp>
        <p:nvSpPr>
          <p:cNvPr id="10" name="Fußzeilenplatzhalter 5"/>
          <p:cNvSpPr>
            <a:spLocks noGrp="1"/>
          </p:cNvSpPr>
          <p:nvPr>
            <p:ph type="ftr" sz="quarter" idx="22"/>
          </p:nvPr>
        </p:nvSpPr>
        <p:spPr/>
        <p:txBody>
          <a:bodyPr/>
          <a:lstStyle>
            <a:lvl1pPr>
              <a:defRPr/>
            </a:lvl1pPr>
          </a:lstStyle>
          <a:p>
            <a:pPr>
              <a:defRPr/>
            </a:pPr>
            <a:r>
              <a:rPr lang="de-DE"/>
              <a:t>Referent_in</a:t>
            </a:r>
            <a:endParaRPr lang="de-DE" dirty="0"/>
          </a:p>
        </p:txBody>
      </p:sp>
      <p:sp>
        <p:nvSpPr>
          <p:cNvPr id="11" name="Foliennummernplatzhalter 8"/>
          <p:cNvSpPr>
            <a:spLocks noGrp="1"/>
          </p:cNvSpPr>
          <p:nvPr>
            <p:ph type="sldNum" sz="quarter" idx="23"/>
          </p:nvPr>
        </p:nvSpPr>
        <p:spPr>
          <a:xfrm>
            <a:off x="8388350" y="65088"/>
            <a:ext cx="693738" cy="274637"/>
          </a:xfrm>
          <a:prstGeom prst="rect">
            <a:avLst/>
          </a:prstGeom>
        </p:spPr>
        <p:txBody>
          <a:bodyPr/>
          <a:lstStyle>
            <a:lvl1pPr>
              <a:defRPr/>
            </a:lvl1pPr>
          </a:lstStyle>
          <a:p>
            <a:fld id="{EF435D14-1976-4A9C-9233-8FB9595C6FE4}" type="slidenum">
              <a:rPr lang="de-DE" altLang="de-DE"/>
              <a:pPr/>
              <a:t>‹Nr.›</a:t>
            </a:fld>
            <a:endParaRPr lang="de-DE" altLang="de-DE"/>
          </a:p>
        </p:txBody>
      </p:sp>
      <p:sp>
        <p:nvSpPr>
          <p:cNvPr id="14" name="Datumsplatzhalter 6">
            <a:extLst>
              <a:ext uri="{FF2B5EF4-FFF2-40B4-BE49-F238E27FC236}">
                <a16:creationId xmlns:a16="http://schemas.microsoft.com/office/drawing/2014/main" id="{ED619183-A304-044B-9249-A65E34F6FCAC}"/>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1460946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ahlen &amp; Fakten">
    <p:spTree>
      <p:nvGrpSpPr>
        <p:cNvPr id="1" name=""/>
        <p:cNvGrpSpPr/>
        <p:nvPr/>
      </p:nvGrpSpPr>
      <p:grpSpPr>
        <a:xfrm>
          <a:off x="0" y="0"/>
          <a:ext cx="0" cy="0"/>
          <a:chOff x="0" y="0"/>
          <a:chExt cx="0" cy="0"/>
        </a:xfrm>
      </p:grpSpPr>
      <p:sp>
        <p:nvSpPr>
          <p:cNvPr id="14" name="Rechteck 13"/>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5"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baseline="0"/>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0" name="Textplatzhalter 10"/>
          <p:cNvSpPr>
            <a:spLocks noGrp="1"/>
          </p:cNvSpPr>
          <p:nvPr>
            <p:ph type="body" sz="quarter" idx="13"/>
          </p:nvPr>
        </p:nvSpPr>
        <p:spPr>
          <a:xfrm>
            <a:off x="794475" y="1497200"/>
            <a:ext cx="3707985" cy="540000"/>
          </a:xfrm>
        </p:spPr>
        <p:txBody>
          <a:bodyPr anchor="b"/>
          <a:lstStyle>
            <a:lvl1pPr algn="r">
              <a:lnSpc>
                <a:spcPts val="2100"/>
              </a:lnSpc>
              <a:defRPr sz="2000" b="1" baseline="0">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16" name="Textplatzhalter 10"/>
          <p:cNvSpPr>
            <a:spLocks noGrp="1"/>
          </p:cNvSpPr>
          <p:nvPr>
            <p:ph type="body" sz="quarter" idx="18"/>
          </p:nvPr>
        </p:nvSpPr>
        <p:spPr>
          <a:xfrm>
            <a:off x="794475" y="2077174"/>
            <a:ext cx="3707985" cy="540000"/>
          </a:xfrm>
        </p:spPr>
        <p:txBody>
          <a:bodyPr anchor="b"/>
          <a:lstStyle>
            <a:lvl1pPr algn="r">
              <a:lnSpc>
                <a:spcPts val="2100"/>
              </a:lnSpc>
              <a:defRPr sz="2000" b="1">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17" name="Textplatzhalter 10"/>
          <p:cNvSpPr>
            <a:spLocks noGrp="1"/>
          </p:cNvSpPr>
          <p:nvPr>
            <p:ph type="body" sz="quarter" idx="19"/>
          </p:nvPr>
        </p:nvSpPr>
        <p:spPr>
          <a:xfrm>
            <a:off x="794475" y="2657148"/>
            <a:ext cx="3707985" cy="540000"/>
          </a:xfrm>
        </p:spPr>
        <p:txBody>
          <a:bodyPr anchor="b"/>
          <a:lstStyle>
            <a:lvl1pPr algn="r">
              <a:lnSpc>
                <a:spcPts val="2100"/>
              </a:lnSpc>
              <a:defRPr sz="2000" b="1">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18" name="Textplatzhalter 10"/>
          <p:cNvSpPr>
            <a:spLocks noGrp="1"/>
          </p:cNvSpPr>
          <p:nvPr>
            <p:ph type="body" sz="quarter" idx="20"/>
          </p:nvPr>
        </p:nvSpPr>
        <p:spPr>
          <a:xfrm>
            <a:off x="794475" y="3237122"/>
            <a:ext cx="3707985" cy="540000"/>
          </a:xfrm>
        </p:spPr>
        <p:txBody>
          <a:bodyPr anchor="b"/>
          <a:lstStyle>
            <a:lvl1pPr algn="r">
              <a:lnSpc>
                <a:spcPts val="2100"/>
              </a:lnSpc>
              <a:defRPr sz="2000" b="1">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20" name="Textplatzhalter 10"/>
          <p:cNvSpPr>
            <a:spLocks noGrp="1"/>
          </p:cNvSpPr>
          <p:nvPr>
            <p:ph type="body" sz="quarter" idx="21"/>
          </p:nvPr>
        </p:nvSpPr>
        <p:spPr>
          <a:xfrm>
            <a:off x="794475" y="3817094"/>
            <a:ext cx="3707985" cy="540000"/>
          </a:xfrm>
        </p:spPr>
        <p:txBody>
          <a:bodyPr anchor="b"/>
          <a:lstStyle>
            <a:lvl1pPr algn="r">
              <a:lnSpc>
                <a:spcPts val="2100"/>
              </a:lnSpc>
              <a:defRPr sz="2000" b="1">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21" name="Textplatzhalter 10"/>
          <p:cNvSpPr>
            <a:spLocks noGrp="1"/>
          </p:cNvSpPr>
          <p:nvPr>
            <p:ph type="body" sz="quarter" idx="22"/>
          </p:nvPr>
        </p:nvSpPr>
        <p:spPr>
          <a:xfrm>
            <a:off x="4642339" y="1491630"/>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22" name="Textplatzhalter 10"/>
          <p:cNvSpPr>
            <a:spLocks noGrp="1"/>
          </p:cNvSpPr>
          <p:nvPr>
            <p:ph type="body" sz="quarter" idx="23"/>
          </p:nvPr>
        </p:nvSpPr>
        <p:spPr>
          <a:xfrm>
            <a:off x="4642339" y="2071604"/>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23" name="Textplatzhalter 10"/>
          <p:cNvSpPr>
            <a:spLocks noGrp="1"/>
          </p:cNvSpPr>
          <p:nvPr>
            <p:ph type="body" sz="quarter" idx="24"/>
          </p:nvPr>
        </p:nvSpPr>
        <p:spPr>
          <a:xfrm>
            <a:off x="4642339" y="2651578"/>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24" name="Textplatzhalter 10"/>
          <p:cNvSpPr>
            <a:spLocks noGrp="1"/>
          </p:cNvSpPr>
          <p:nvPr>
            <p:ph type="body" sz="quarter" idx="25"/>
          </p:nvPr>
        </p:nvSpPr>
        <p:spPr>
          <a:xfrm>
            <a:off x="4642339" y="3231552"/>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25" name="Textplatzhalter 10"/>
          <p:cNvSpPr>
            <a:spLocks noGrp="1"/>
          </p:cNvSpPr>
          <p:nvPr>
            <p:ph type="body" sz="quarter" idx="26"/>
          </p:nvPr>
        </p:nvSpPr>
        <p:spPr>
          <a:xfrm>
            <a:off x="4642339" y="3811524"/>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19" name="Datumsplatzhalter 2"/>
          <p:cNvSpPr>
            <a:spLocks noGrp="1"/>
          </p:cNvSpPr>
          <p:nvPr>
            <p:ph type="dt" sz="half" idx="27"/>
          </p:nvPr>
        </p:nvSpPr>
        <p:spPr/>
        <p:txBody>
          <a:bodyPr/>
          <a:lstStyle>
            <a:lvl1pPr>
              <a:defRPr/>
            </a:lvl1pPr>
          </a:lstStyle>
          <a:p>
            <a:pPr>
              <a:defRPr/>
            </a:pPr>
            <a:endParaRPr lang="de-DE"/>
          </a:p>
        </p:txBody>
      </p:sp>
      <p:sp>
        <p:nvSpPr>
          <p:cNvPr id="26" name="Fußzeilenplatzhalter 3"/>
          <p:cNvSpPr>
            <a:spLocks noGrp="1"/>
          </p:cNvSpPr>
          <p:nvPr>
            <p:ph type="ftr" sz="quarter" idx="28"/>
          </p:nvPr>
        </p:nvSpPr>
        <p:spPr/>
        <p:txBody>
          <a:bodyPr/>
          <a:lstStyle>
            <a:lvl1pPr>
              <a:defRPr/>
            </a:lvl1pPr>
          </a:lstStyle>
          <a:p>
            <a:pPr>
              <a:defRPr/>
            </a:pPr>
            <a:r>
              <a:rPr lang="de-DE"/>
              <a:t>Referent_in</a:t>
            </a:r>
            <a:endParaRPr lang="de-DE" dirty="0"/>
          </a:p>
        </p:txBody>
      </p:sp>
      <p:sp>
        <p:nvSpPr>
          <p:cNvPr id="27" name="Foliennummernplatzhalter 4"/>
          <p:cNvSpPr>
            <a:spLocks noGrp="1"/>
          </p:cNvSpPr>
          <p:nvPr>
            <p:ph type="sldNum" sz="quarter" idx="29"/>
          </p:nvPr>
        </p:nvSpPr>
        <p:spPr>
          <a:xfrm>
            <a:off x="8388350" y="65088"/>
            <a:ext cx="693738" cy="274637"/>
          </a:xfrm>
          <a:prstGeom prst="rect">
            <a:avLst/>
          </a:prstGeom>
        </p:spPr>
        <p:txBody>
          <a:bodyPr/>
          <a:lstStyle>
            <a:lvl1pPr>
              <a:defRPr/>
            </a:lvl1pPr>
          </a:lstStyle>
          <a:p>
            <a:fld id="{5B80B140-E881-4B45-9135-11902140F8BE}" type="slidenum">
              <a:rPr lang="de-DE" altLang="de-DE"/>
              <a:pPr/>
              <a:t>‹Nr.›</a:t>
            </a:fld>
            <a:endParaRPr lang="de-DE" altLang="de-DE"/>
          </a:p>
        </p:txBody>
      </p:sp>
      <p:sp>
        <p:nvSpPr>
          <p:cNvPr id="28" name="Datumsplatzhalter 6">
            <a:extLst>
              <a:ext uri="{FF2B5EF4-FFF2-40B4-BE49-F238E27FC236}">
                <a16:creationId xmlns:a16="http://schemas.microsoft.com/office/drawing/2014/main" id="{07D36E7A-65EA-5E48-81B9-BEC2B6E1AC0C}"/>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326264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itat (weiß)">
    <p:spTree>
      <p:nvGrpSpPr>
        <p:cNvPr id="1" name=""/>
        <p:cNvGrpSpPr/>
        <p:nvPr/>
      </p:nvGrpSpPr>
      <p:grpSpPr>
        <a:xfrm>
          <a:off x="0" y="0"/>
          <a:ext cx="0" cy="0"/>
          <a:chOff x="0" y="0"/>
          <a:chExt cx="0" cy="0"/>
        </a:xfrm>
      </p:grpSpPr>
      <p:sp>
        <p:nvSpPr>
          <p:cNvPr id="5" name="Rechteck 4"/>
          <p:cNvSpPr/>
          <p:nvPr/>
        </p:nvSpPr>
        <p:spPr>
          <a:xfrm>
            <a:off x="719138" y="552450"/>
            <a:ext cx="7740650" cy="37592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6" name="Rechteck 5"/>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7"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vbdrive1.vb.htw-berlin.de\home$\lochner\Eigene Dateien\Desktop\HTW_Berlin_PowerPoint_Anfuehrungszeichen_gru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38" y="566738"/>
            <a:ext cx="877887"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8"/>
          <p:cNvSpPr>
            <a:spLocks noGrp="1"/>
          </p:cNvSpPr>
          <p:nvPr>
            <p:ph type="body" sz="quarter" idx="15"/>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9" name="Textplatzhalter 10"/>
          <p:cNvSpPr>
            <a:spLocks noGrp="1"/>
          </p:cNvSpPr>
          <p:nvPr>
            <p:ph type="body" sz="quarter" idx="13"/>
          </p:nvPr>
        </p:nvSpPr>
        <p:spPr>
          <a:xfrm>
            <a:off x="971600" y="1081088"/>
            <a:ext cx="7204075" cy="2522537"/>
          </a:xfrm>
        </p:spPr>
        <p:txBody>
          <a:bodyPr anchor="ctr"/>
          <a:lstStyle>
            <a:lvl1pPr algn="ctr">
              <a:defRPr sz="2400" i="1" baseline="0">
                <a:solidFill>
                  <a:schemeClr val="tx1"/>
                </a:solidFill>
              </a:defRPr>
            </a:lvl1pPr>
            <a:lvl2pPr algn="ctr">
              <a:defRPr sz="2400">
                <a:solidFill>
                  <a:schemeClr val="bg1"/>
                </a:solidFill>
              </a:defRPr>
            </a:lvl2pPr>
            <a:lvl3pPr algn="ctr">
              <a:defRPr sz="2400">
                <a:solidFill>
                  <a:schemeClr val="bg1"/>
                </a:solidFill>
              </a:defRPr>
            </a:lvl3pPr>
            <a:lvl4pPr algn="ctr">
              <a:defRPr sz="2400">
                <a:solidFill>
                  <a:schemeClr val="bg1"/>
                </a:solidFill>
              </a:defRPr>
            </a:lvl4pPr>
            <a:lvl5pPr algn="ctr">
              <a:defRPr sz="2400">
                <a:solidFill>
                  <a:schemeClr val="bg1"/>
                </a:solidFill>
              </a:defRPr>
            </a:lvl5pPr>
          </a:lstStyle>
          <a:p>
            <a:pPr lvl="0"/>
            <a:r>
              <a:rPr lang="de-DE"/>
              <a:t>Textmasterformat bearbeiten</a:t>
            </a:r>
          </a:p>
        </p:txBody>
      </p:sp>
      <p:sp>
        <p:nvSpPr>
          <p:cNvPr id="20" name="Textplatzhalter 10"/>
          <p:cNvSpPr>
            <a:spLocks noGrp="1"/>
          </p:cNvSpPr>
          <p:nvPr>
            <p:ph type="body" sz="quarter" idx="14"/>
          </p:nvPr>
        </p:nvSpPr>
        <p:spPr>
          <a:xfrm>
            <a:off x="2974801" y="3776836"/>
            <a:ext cx="3197672" cy="235794"/>
          </a:xfrm>
        </p:spPr>
        <p:txBody>
          <a:bodyPr anchor="ctr"/>
          <a:lstStyle>
            <a:lvl1pPr algn="ctr">
              <a:defRPr sz="1400" baseline="0">
                <a:solidFill>
                  <a:schemeClr val="tx1"/>
                </a:solidFill>
              </a:defRPr>
            </a:lvl1pPr>
            <a:lvl2pPr algn="ctr">
              <a:defRPr sz="2400">
                <a:solidFill>
                  <a:schemeClr val="bg1"/>
                </a:solidFill>
              </a:defRPr>
            </a:lvl2pPr>
            <a:lvl3pPr algn="ctr">
              <a:defRPr sz="2400">
                <a:solidFill>
                  <a:schemeClr val="bg1"/>
                </a:solidFill>
              </a:defRPr>
            </a:lvl3pPr>
            <a:lvl4pPr algn="ctr">
              <a:defRPr sz="2400">
                <a:solidFill>
                  <a:schemeClr val="bg1"/>
                </a:solidFill>
              </a:defRPr>
            </a:lvl4pPr>
            <a:lvl5pPr algn="ctr">
              <a:defRPr sz="2400">
                <a:solidFill>
                  <a:schemeClr val="bg1"/>
                </a:solidFill>
              </a:defRPr>
            </a:lvl5pPr>
          </a:lstStyle>
          <a:p>
            <a:pPr lvl="0"/>
            <a:r>
              <a:rPr lang="de-DE"/>
              <a:t>Textmasterformat bearbeiten</a:t>
            </a:r>
          </a:p>
        </p:txBody>
      </p:sp>
      <p:sp>
        <p:nvSpPr>
          <p:cNvPr id="9" name="Datumsplatzhalter 1"/>
          <p:cNvSpPr>
            <a:spLocks noGrp="1"/>
          </p:cNvSpPr>
          <p:nvPr>
            <p:ph type="dt" sz="half" idx="16"/>
          </p:nvPr>
        </p:nvSpPr>
        <p:spPr/>
        <p:txBody>
          <a:bodyPr/>
          <a:lstStyle>
            <a:lvl1pPr>
              <a:defRPr/>
            </a:lvl1pPr>
          </a:lstStyle>
          <a:p>
            <a:pPr>
              <a:defRPr/>
            </a:pPr>
            <a:endParaRPr lang="de-DE"/>
          </a:p>
        </p:txBody>
      </p:sp>
      <p:sp>
        <p:nvSpPr>
          <p:cNvPr id="10" name="Fußzeilenplatzhalter 2"/>
          <p:cNvSpPr>
            <a:spLocks noGrp="1"/>
          </p:cNvSpPr>
          <p:nvPr>
            <p:ph type="ftr" sz="quarter" idx="17"/>
          </p:nvPr>
        </p:nvSpPr>
        <p:spPr/>
        <p:txBody>
          <a:bodyPr/>
          <a:lstStyle>
            <a:lvl1pPr>
              <a:defRPr/>
            </a:lvl1pPr>
          </a:lstStyle>
          <a:p>
            <a:pPr>
              <a:defRPr/>
            </a:pPr>
            <a:r>
              <a:rPr lang="de-DE"/>
              <a:t>Referent_in</a:t>
            </a:r>
            <a:endParaRPr lang="de-DE" dirty="0"/>
          </a:p>
        </p:txBody>
      </p:sp>
      <p:sp>
        <p:nvSpPr>
          <p:cNvPr id="11" name="Foliennummernplatzhalter 3"/>
          <p:cNvSpPr>
            <a:spLocks noGrp="1"/>
          </p:cNvSpPr>
          <p:nvPr>
            <p:ph type="sldNum" sz="quarter" idx="18"/>
          </p:nvPr>
        </p:nvSpPr>
        <p:spPr>
          <a:xfrm>
            <a:off x="8388350" y="65088"/>
            <a:ext cx="693738" cy="274637"/>
          </a:xfrm>
          <a:prstGeom prst="rect">
            <a:avLst/>
          </a:prstGeom>
        </p:spPr>
        <p:txBody>
          <a:bodyPr/>
          <a:lstStyle>
            <a:lvl1pPr>
              <a:defRPr/>
            </a:lvl1pPr>
          </a:lstStyle>
          <a:p>
            <a:fld id="{ED6B5234-9D7D-4CEC-AAEE-3F5B962AD13F}" type="slidenum">
              <a:rPr lang="de-DE" altLang="de-DE"/>
              <a:pPr/>
              <a:t>‹Nr.›</a:t>
            </a:fld>
            <a:endParaRPr lang="de-DE" altLang="de-DE"/>
          </a:p>
        </p:txBody>
      </p:sp>
      <p:sp>
        <p:nvSpPr>
          <p:cNvPr id="12" name="Datumsplatzhalter 6">
            <a:extLst>
              <a:ext uri="{FF2B5EF4-FFF2-40B4-BE49-F238E27FC236}">
                <a16:creationId xmlns:a16="http://schemas.microsoft.com/office/drawing/2014/main" id="{CE59E065-39F4-D542-9499-D5955B9F2BF8}"/>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1362233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itat (grün)">
    <p:spTree>
      <p:nvGrpSpPr>
        <p:cNvPr id="1" name=""/>
        <p:cNvGrpSpPr/>
        <p:nvPr/>
      </p:nvGrpSpPr>
      <p:grpSpPr>
        <a:xfrm>
          <a:off x="0" y="0"/>
          <a:ext cx="0" cy="0"/>
          <a:chOff x="0" y="0"/>
          <a:chExt cx="0" cy="0"/>
        </a:xfrm>
      </p:grpSpPr>
      <p:sp>
        <p:nvSpPr>
          <p:cNvPr id="5" name="Rechteck 4"/>
          <p:cNvSpPr/>
          <p:nvPr/>
        </p:nvSpPr>
        <p:spPr>
          <a:xfrm>
            <a:off x="719138" y="546100"/>
            <a:ext cx="7734300" cy="377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6" name="Rechteck 5"/>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7"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vbdrive1.vb.htw-berlin.de\home$\lochner\Eigene Dateien\Desktop\HTW_Berlin_PowerPoint_Anfuehrungszeichen_wei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552450"/>
            <a:ext cx="8953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platzhalter 10"/>
          <p:cNvSpPr>
            <a:spLocks noGrp="1"/>
          </p:cNvSpPr>
          <p:nvPr>
            <p:ph type="body" sz="quarter" idx="13"/>
          </p:nvPr>
        </p:nvSpPr>
        <p:spPr>
          <a:xfrm>
            <a:off x="971600" y="1081088"/>
            <a:ext cx="7204075" cy="2522537"/>
          </a:xfrm>
        </p:spPr>
        <p:txBody>
          <a:bodyPr anchor="ctr"/>
          <a:lstStyle>
            <a:lvl1pPr algn="ctr">
              <a:defRPr sz="2400" i="1" baseline="0">
                <a:solidFill>
                  <a:schemeClr val="bg1"/>
                </a:solidFill>
              </a:defRPr>
            </a:lvl1pPr>
            <a:lvl2pPr algn="ctr">
              <a:defRPr sz="2400">
                <a:solidFill>
                  <a:schemeClr val="bg1"/>
                </a:solidFill>
              </a:defRPr>
            </a:lvl2pPr>
            <a:lvl3pPr algn="ctr">
              <a:defRPr sz="2400">
                <a:solidFill>
                  <a:schemeClr val="bg1"/>
                </a:solidFill>
              </a:defRPr>
            </a:lvl3pPr>
            <a:lvl4pPr algn="ctr">
              <a:defRPr sz="2400">
                <a:solidFill>
                  <a:schemeClr val="bg1"/>
                </a:solidFill>
              </a:defRPr>
            </a:lvl4pPr>
            <a:lvl5pPr algn="ctr">
              <a:defRPr sz="2400">
                <a:solidFill>
                  <a:schemeClr val="bg1"/>
                </a:solidFill>
              </a:defRPr>
            </a:lvl5pPr>
          </a:lstStyle>
          <a:p>
            <a:pPr lvl="0"/>
            <a:r>
              <a:rPr lang="de-DE"/>
              <a:t>Textmasterformat bearbeiten</a:t>
            </a:r>
          </a:p>
        </p:txBody>
      </p:sp>
      <p:sp>
        <p:nvSpPr>
          <p:cNvPr id="14" name="Textplatzhalter 10"/>
          <p:cNvSpPr>
            <a:spLocks noGrp="1"/>
          </p:cNvSpPr>
          <p:nvPr>
            <p:ph type="body" sz="quarter" idx="14"/>
          </p:nvPr>
        </p:nvSpPr>
        <p:spPr>
          <a:xfrm>
            <a:off x="2978920" y="3776836"/>
            <a:ext cx="3197672" cy="235794"/>
          </a:xfrm>
        </p:spPr>
        <p:txBody>
          <a:bodyPr anchor="ctr"/>
          <a:lstStyle>
            <a:lvl1pPr algn="ctr">
              <a:defRPr sz="1400" baseline="0">
                <a:solidFill>
                  <a:schemeClr val="bg1"/>
                </a:solidFill>
              </a:defRPr>
            </a:lvl1pPr>
            <a:lvl2pPr algn="ctr">
              <a:defRPr sz="2400">
                <a:solidFill>
                  <a:schemeClr val="bg1"/>
                </a:solidFill>
              </a:defRPr>
            </a:lvl2pPr>
            <a:lvl3pPr algn="ctr">
              <a:defRPr sz="2400">
                <a:solidFill>
                  <a:schemeClr val="bg1"/>
                </a:solidFill>
              </a:defRPr>
            </a:lvl3pPr>
            <a:lvl4pPr algn="ctr">
              <a:defRPr sz="2400">
                <a:solidFill>
                  <a:schemeClr val="bg1"/>
                </a:solidFill>
              </a:defRPr>
            </a:lvl4pPr>
            <a:lvl5pPr algn="ctr">
              <a:defRPr sz="2400">
                <a:solidFill>
                  <a:schemeClr val="bg1"/>
                </a:solidFill>
              </a:defRPr>
            </a:lvl5pPr>
          </a:lstStyle>
          <a:p>
            <a:pPr lvl="0"/>
            <a:r>
              <a:rPr lang="de-DE"/>
              <a:t>Textmasterformat bearbeiten</a:t>
            </a:r>
          </a:p>
        </p:txBody>
      </p:sp>
      <p:sp>
        <p:nvSpPr>
          <p:cNvPr id="15" name="Textplatzhalter 8"/>
          <p:cNvSpPr>
            <a:spLocks noGrp="1"/>
          </p:cNvSpPr>
          <p:nvPr>
            <p:ph type="body" sz="quarter" idx="15"/>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1"/>
          <p:cNvSpPr>
            <a:spLocks noGrp="1"/>
          </p:cNvSpPr>
          <p:nvPr>
            <p:ph type="dt" sz="half" idx="16"/>
          </p:nvPr>
        </p:nvSpPr>
        <p:spPr/>
        <p:txBody>
          <a:bodyPr/>
          <a:lstStyle>
            <a:lvl1pPr>
              <a:defRPr/>
            </a:lvl1pPr>
          </a:lstStyle>
          <a:p>
            <a:pPr>
              <a:defRPr/>
            </a:pPr>
            <a:endParaRPr lang="de-DE"/>
          </a:p>
        </p:txBody>
      </p:sp>
      <p:sp>
        <p:nvSpPr>
          <p:cNvPr id="10" name="Fußzeilenplatzhalter 3"/>
          <p:cNvSpPr>
            <a:spLocks noGrp="1"/>
          </p:cNvSpPr>
          <p:nvPr>
            <p:ph type="ftr" sz="quarter" idx="17"/>
          </p:nvPr>
        </p:nvSpPr>
        <p:spPr/>
        <p:txBody>
          <a:bodyPr/>
          <a:lstStyle>
            <a:lvl1pPr>
              <a:defRPr/>
            </a:lvl1pPr>
          </a:lstStyle>
          <a:p>
            <a:pPr>
              <a:defRPr/>
            </a:pPr>
            <a:r>
              <a:rPr lang="de-DE"/>
              <a:t>Referent_in</a:t>
            </a:r>
            <a:endParaRPr lang="de-DE" dirty="0"/>
          </a:p>
        </p:txBody>
      </p:sp>
      <p:sp>
        <p:nvSpPr>
          <p:cNvPr id="12" name="Foliennummernplatzhalter 4"/>
          <p:cNvSpPr>
            <a:spLocks noGrp="1"/>
          </p:cNvSpPr>
          <p:nvPr>
            <p:ph type="sldNum" sz="quarter" idx="18"/>
          </p:nvPr>
        </p:nvSpPr>
        <p:spPr>
          <a:xfrm>
            <a:off x="8388350" y="65088"/>
            <a:ext cx="693738" cy="274637"/>
          </a:xfrm>
          <a:prstGeom prst="rect">
            <a:avLst/>
          </a:prstGeom>
        </p:spPr>
        <p:txBody>
          <a:bodyPr/>
          <a:lstStyle>
            <a:lvl1pPr>
              <a:defRPr/>
            </a:lvl1pPr>
          </a:lstStyle>
          <a:p>
            <a:fld id="{3701A690-39BA-49A5-B98E-BE80D80E44CC}" type="slidenum">
              <a:rPr lang="de-DE" altLang="de-DE"/>
              <a:pPr/>
              <a:t>‹Nr.›</a:t>
            </a:fld>
            <a:endParaRPr lang="de-DE" altLang="de-DE"/>
          </a:p>
        </p:txBody>
      </p:sp>
      <p:sp>
        <p:nvSpPr>
          <p:cNvPr id="13" name="Datumsplatzhalter 6">
            <a:extLst>
              <a:ext uri="{FF2B5EF4-FFF2-40B4-BE49-F238E27FC236}">
                <a16:creationId xmlns:a16="http://schemas.microsoft.com/office/drawing/2014/main" id="{2A0A45FA-EC9D-014D-81ED-287987B2BEBD}"/>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3835873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2" name="Rechteck 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3" name="Textfeld 2"/>
          <p:cNvSpPr txBox="1"/>
          <p:nvPr/>
        </p:nvSpPr>
        <p:spPr>
          <a:xfrm>
            <a:off x="3440113" y="4424363"/>
            <a:ext cx="2263775" cy="261937"/>
          </a:xfrm>
          <a:prstGeom prst="rect">
            <a:avLst/>
          </a:prstGeom>
          <a:noFill/>
        </p:spPr>
        <p:txBody>
          <a:bodyPr>
            <a:spAutoFit/>
          </a:bodyPr>
          <a:lstStyle/>
          <a:p>
            <a:pPr algn="ctr" fontAlgn="auto">
              <a:spcBef>
                <a:spcPts val="0"/>
              </a:spcBef>
              <a:spcAft>
                <a:spcPts val="0"/>
              </a:spcAft>
              <a:defRPr/>
            </a:pPr>
            <a:r>
              <a:rPr lang="de-DE" sz="1050" dirty="0">
                <a:solidFill>
                  <a:schemeClr val="bg1"/>
                </a:solidFill>
                <a:latin typeface="+mn-lt"/>
                <a:cs typeface="+mn-cs"/>
              </a:rPr>
              <a:t>www.htw-berlin.de</a:t>
            </a:r>
          </a:p>
        </p:txBody>
      </p:sp>
      <p:pic>
        <p:nvPicPr>
          <p:cNvPr id="4" name="Picture 5" descr="\\vbdrive1.vb.htw-berlin.de\home$\lochner\Eigene Dateien\Desktop\Logos HTW\Q17_HTW_Berlin_Logo_quer_neg_SW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5038" y="2308225"/>
            <a:ext cx="21939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509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apitelüberschrift">
  <p:cSld name="1_Kapitelüberschrift">
    <p:spTree>
      <p:nvGrpSpPr>
        <p:cNvPr id="1" name="Shape 45"/>
        <p:cNvGrpSpPr/>
        <p:nvPr/>
      </p:nvGrpSpPr>
      <p:grpSpPr>
        <a:xfrm>
          <a:off x="0" y="0"/>
          <a:ext cx="0" cy="0"/>
          <a:chOff x="0" y="0"/>
          <a:chExt cx="0" cy="0"/>
        </a:xfrm>
      </p:grpSpPr>
      <p:sp>
        <p:nvSpPr>
          <p:cNvPr id="46" name="Google Shape;46;p6"/>
          <p:cNvSpPr/>
          <p:nvPr/>
        </p:nvSpPr>
        <p:spPr>
          <a:xfrm>
            <a:off x="728663" y="4781550"/>
            <a:ext cx="7724775" cy="3603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47" name="Google Shape;47;p6" descr="\\vbdrive1.vb.htw-berlin.de\home$\lochner\Eigene Dateien\Desktop\S17_HTW_Berlin_Logo_neg_SW_RGB.png"/>
          <p:cNvPicPr preferRelativeResize="0"/>
          <p:nvPr/>
        </p:nvPicPr>
        <p:blipFill rotWithShape="1">
          <a:blip r:embed="rId2">
            <a:alphaModFix/>
          </a:blip>
          <a:srcRect r="31975" b="55334"/>
          <a:stretch/>
        </p:blipFill>
        <p:spPr>
          <a:xfrm>
            <a:off x="7837488" y="4875213"/>
            <a:ext cx="463550" cy="180975"/>
          </a:xfrm>
          <a:prstGeom prst="rect">
            <a:avLst/>
          </a:prstGeom>
          <a:noFill/>
          <a:ln>
            <a:noFill/>
          </a:ln>
        </p:spPr>
      </p:pic>
      <p:sp>
        <p:nvSpPr>
          <p:cNvPr id="48" name="Google Shape;48;p6"/>
          <p:cNvSpPr txBox="1">
            <a:spLocks noGrp="1"/>
          </p:cNvSpPr>
          <p:nvPr>
            <p:ph type="title"/>
          </p:nvPr>
        </p:nvSpPr>
        <p:spPr>
          <a:xfrm>
            <a:off x="720000" y="612000"/>
            <a:ext cx="7961656" cy="627614"/>
          </a:xfrm>
          <a:prstGeom prst="rect">
            <a:avLst/>
          </a:prstGeom>
          <a:noFill/>
          <a:ln>
            <a:noFill/>
          </a:ln>
        </p:spPr>
        <p:txBody>
          <a:bodyPr spcFirstLastPara="1" wrap="square" lIns="0" tIns="0" rIns="0" bIns="45700" anchor="t" anchorCtr="0"/>
          <a:lstStyle>
            <a:lvl1pPr marR="0" lvl="0" algn="l" rtl="0">
              <a:spcBef>
                <a:spcPts val="0"/>
              </a:spcBef>
              <a:spcAft>
                <a:spcPts val="0"/>
              </a:spcAft>
              <a:buSzPts val="1400"/>
              <a:buNone/>
              <a:defRPr sz="2000" b="1" i="0" u="none" strike="noStrike" cap="none">
                <a:solidFill>
                  <a:schemeClr val="dk1"/>
                </a:solidFill>
                <a:latin typeface="Verdana"/>
                <a:ea typeface="Verdana"/>
                <a:cs typeface="Verdana"/>
                <a:sym typeface="Verdana"/>
              </a:defRPr>
            </a:lvl1pPr>
            <a:lvl2pPr marR="0" lvl="1"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2pPr>
            <a:lvl3pPr marR="0" lvl="2"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3pPr>
            <a:lvl4pPr marR="0" lvl="3"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4pPr>
            <a:lvl5pPr marR="0" lvl="4"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5pPr>
            <a:lvl6pPr marR="0" lvl="5"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6pPr>
            <a:lvl7pPr marR="0" lvl="6"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7pPr>
            <a:lvl8pPr marR="0" lvl="7"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8pPr>
            <a:lvl9pPr marR="0" lvl="8"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9pPr>
          </a:lstStyle>
          <a:p>
            <a:endParaRPr/>
          </a:p>
        </p:txBody>
      </p:sp>
      <p:sp>
        <p:nvSpPr>
          <p:cNvPr id="49" name="Google Shape;49;p6"/>
          <p:cNvSpPr txBox="1">
            <a:spLocks noGrp="1"/>
          </p:cNvSpPr>
          <p:nvPr>
            <p:ph type="body" idx="1"/>
          </p:nvPr>
        </p:nvSpPr>
        <p:spPr>
          <a:xfrm>
            <a:off x="720000" y="1548000"/>
            <a:ext cx="5238408" cy="2209360"/>
          </a:xfrm>
          <a:prstGeom prst="rect">
            <a:avLst/>
          </a:prstGeom>
          <a:noFill/>
          <a:ln>
            <a:noFill/>
          </a:ln>
        </p:spPr>
        <p:txBody>
          <a:bodyPr spcFirstLastPara="1" wrap="square" lIns="0" tIns="0" rIns="0" bIns="0" anchor="t" anchorCtr="0"/>
          <a:lstStyle>
            <a:lvl1pPr marL="457200" marR="0" lvl="0" indent="-228600" algn="l" rtl="0">
              <a:lnSpc>
                <a:spcPct val="116666"/>
              </a:lnSpc>
              <a:spcBef>
                <a:spcPts val="360"/>
              </a:spcBef>
              <a:spcAft>
                <a:spcPts val="0"/>
              </a:spcAft>
              <a:buSzPts val="1400"/>
              <a:buNone/>
              <a:defRPr sz="1800" b="0" i="0" u="none" strike="noStrike" cap="none">
                <a:solidFill>
                  <a:schemeClr val="dk1"/>
                </a:solidFill>
                <a:latin typeface="Verdana"/>
                <a:ea typeface="Verdana"/>
                <a:cs typeface="Verdana"/>
                <a:sym typeface="Verdana"/>
              </a:defRPr>
            </a:lvl1pPr>
            <a:lvl2pPr marL="914400" marR="0" lvl="1" indent="-346329" algn="l" rtl="0">
              <a:lnSpc>
                <a:spcPct val="116666"/>
              </a:lnSpc>
              <a:spcBef>
                <a:spcPts val="360"/>
              </a:spcBef>
              <a:spcAft>
                <a:spcPts val="0"/>
              </a:spcAft>
              <a:buClr>
                <a:schemeClr val="dk2"/>
              </a:buClr>
              <a:buSzPts val="1854"/>
              <a:buFont typeface="Verdana"/>
              <a:buChar char="•"/>
              <a:defRPr sz="1800" b="0" i="0" u="none" strike="noStrike" cap="none">
                <a:solidFill>
                  <a:schemeClr val="dk1"/>
                </a:solidFill>
                <a:latin typeface="Verdana"/>
                <a:ea typeface="Verdana"/>
                <a:cs typeface="Verdana"/>
                <a:sym typeface="Verdana"/>
              </a:defRPr>
            </a:lvl2pPr>
            <a:lvl3pPr marL="1371600" marR="0" lvl="2" indent="-346329" algn="l" rtl="0">
              <a:lnSpc>
                <a:spcPct val="116666"/>
              </a:lnSpc>
              <a:spcBef>
                <a:spcPts val="360"/>
              </a:spcBef>
              <a:spcAft>
                <a:spcPts val="0"/>
              </a:spcAft>
              <a:buClr>
                <a:schemeClr val="dk2"/>
              </a:buClr>
              <a:buSzPts val="1854"/>
              <a:buFont typeface="Verdana"/>
              <a:buChar char="•"/>
              <a:defRPr sz="1800" b="0" i="0" u="none" strike="noStrike" cap="none">
                <a:solidFill>
                  <a:schemeClr val="dk1"/>
                </a:solidFill>
                <a:latin typeface="Verdana"/>
                <a:ea typeface="Verdana"/>
                <a:cs typeface="Verdana"/>
                <a:sym typeface="Verdana"/>
              </a:defRPr>
            </a:lvl3pPr>
            <a:lvl4pPr marL="1828800" marR="0" lvl="3" indent="-346329" algn="l" rtl="0">
              <a:lnSpc>
                <a:spcPct val="116666"/>
              </a:lnSpc>
              <a:spcBef>
                <a:spcPts val="360"/>
              </a:spcBef>
              <a:spcAft>
                <a:spcPts val="0"/>
              </a:spcAft>
              <a:buClr>
                <a:schemeClr val="dk2"/>
              </a:buClr>
              <a:buSzPts val="1854"/>
              <a:buFont typeface="Verdana"/>
              <a:buChar char="•"/>
              <a:defRPr sz="1800" b="0" i="0" u="none" strike="noStrike" cap="none">
                <a:solidFill>
                  <a:schemeClr val="dk1"/>
                </a:solidFill>
                <a:latin typeface="Verdana"/>
                <a:ea typeface="Verdana"/>
                <a:cs typeface="Verdana"/>
                <a:sym typeface="Verdana"/>
              </a:defRPr>
            </a:lvl4pPr>
            <a:lvl5pPr marL="2286000" marR="0" lvl="4" indent="-228600" algn="l" rtl="0">
              <a:lnSpc>
                <a:spcPct val="116666"/>
              </a:lnSpc>
              <a:spcBef>
                <a:spcPts val="360"/>
              </a:spcBef>
              <a:spcAft>
                <a:spcPts val="0"/>
              </a:spcAft>
              <a:buSzPts val="1400"/>
              <a:buNone/>
              <a:defRPr sz="1800" b="0" i="0" u="none" strike="noStrike" cap="none">
                <a:solidFill>
                  <a:schemeClr val="accent2"/>
                </a:solidFill>
                <a:latin typeface="Verdana"/>
                <a:ea typeface="Verdana"/>
                <a:cs typeface="Verdana"/>
                <a:sym typeface="Verdana"/>
              </a:defRPr>
            </a:lvl5pPr>
            <a:lvl6pPr marL="2743200" marR="0" lvl="5" indent="-228600" algn="l" rtl="0">
              <a:spcBef>
                <a:spcPts val="400"/>
              </a:spcBef>
              <a:spcAft>
                <a:spcPts val="0"/>
              </a:spcAft>
              <a:buClr>
                <a:schemeClr val="accent2"/>
              </a:buClr>
              <a:buSzPts val="2000"/>
              <a:buFont typeface="Arial"/>
              <a:buNone/>
              <a:defRPr sz="2000" b="0" i="0" u="none" strike="noStrike" cap="none">
                <a:solidFill>
                  <a:schemeClr val="accent2"/>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50" name="Google Shape;50;p6"/>
          <p:cNvSpPr txBox="1">
            <a:spLocks noGrp="1"/>
          </p:cNvSpPr>
          <p:nvPr>
            <p:ph type="dt" idx="10"/>
          </p:nvPr>
        </p:nvSpPr>
        <p:spPr>
          <a:xfrm>
            <a:off x="881063" y="4818063"/>
            <a:ext cx="1098550" cy="274637"/>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900" b="0" i="0" u="none" strike="noStrike" cap="none">
                <a:solidFill>
                  <a:schemeClr val="lt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1" name="Google Shape;51;p6"/>
          <p:cNvSpPr txBox="1">
            <a:spLocks noGrp="1"/>
          </p:cNvSpPr>
          <p:nvPr>
            <p:ph type="ftr" idx="11"/>
          </p:nvPr>
        </p:nvSpPr>
        <p:spPr>
          <a:xfrm>
            <a:off x="2268538" y="4818063"/>
            <a:ext cx="2303462" cy="274637"/>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900" b="0" i="0" u="none" strike="noStrike" cap="none">
                <a:solidFill>
                  <a:schemeClr val="lt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2" name="Google Shape;52;p6"/>
          <p:cNvSpPr txBox="1">
            <a:spLocks noGrp="1"/>
          </p:cNvSpPr>
          <p:nvPr>
            <p:ph type="sldNum" idx="12"/>
          </p:nvPr>
        </p:nvSpPr>
        <p:spPr>
          <a:xfrm>
            <a:off x="8388350" y="65088"/>
            <a:ext cx="693738"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b="0" i="0" u="none" strike="noStrike" cap="none">
                <a:solidFill>
                  <a:schemeClr val="dk1"/>
                </a:solidFill>
                <a:latin typeface="Verdana"/>
                <a:ea typeface="Verdana"/>
                <a:cs typeface="Verdana"/>
                <a:sym typeface="Verdana"/>
              </a:defRPr>
            </a:lvl1pPr>
            <a:lvl2pPr marL="0" marR="0" lvl="1" indent="0" algn="r" rtl="0">
              <a:spcBef>
                <a:spcPts val="0"/>
              </a:spcBef>
              <a:spcAft>
                <a:spcPts val="0"/>
              </a:spcAft>
              <a:buNone/>
              <a:defRPr sz="800" b="0" i="0" u="none" strike="noStrike" cap="none">
                <a:solidFill>
                  <a:schemeClr val="dk1"/>
                </a:solidFill>
                <a:latin typeface="Verdana"/>
                <a:ea typeface="Verdana"/>
                <a:cs typeface="Verdana"/>
                <a:sym typeface="Verdana"/>
              </a:defRPr>
            </a:lvl2pPr>
            <a:lvl3pPr marL="0" marR="0" lvl="2" indent="0" algn="r" rtl="0">
              <a:spcBef>
                <a:spcPts val="0"/>
              </a:spcBef>
              <a:spcAft>
                <a:spcPts val="0"/>
              </a:spcAft>
              <a:buNone/>
              <a:defRPr sz="800" b="0" i="0" u="none" strike="noStrike" cap="none">
                <a:solidFill>
                  <a:schemeClr val="dk1"/>
                </a:solidFill>
                <a:latin typeface="Verdana"/>
                <a:ea typeface="Verdana"/>
                <a:cs typeface="Verdana"/>
                <a:sym typeface="Verdana"/>
              </a:defRPr>
            </a:lvl3pPr>
            <a:lvl4pPr marL="0" marR="0" lvl="3" indent="0" algn="r" rtl="0">
              <a:spcBef>
                <a:spcPts val="0"/>
              </a:spcBef>
              <a:spcAft>
                <a:spcPts val="0"/>
              </a:spcAft>
              <a:buNone/>
              <a:defRPr sz="800" b="0" i="0" u="none" strike="noStrike" cap="none">
                <a:solidFill>
                  <a:schemeClr val="dk1"/>
                </a:solidFill>
                <a:latin typeface="Verdana"/>
                <a:ea typeface="Verdana"/>
                <a:cs typeface="Verdana"/>
                <a:sym typeface="Verdana"/>
              </a:defRPr>
            </a:lvl4pPr>
            <a:lvl5pPr marL="0" marR="0" lvl="4" indent="0" algn="r" rtl="0">
              <a:spcBef>
                <a:spcPts val="0"/>
              </a:spcBef>
              <a:spcAft>
                <a:spcPts val="0"/>
              </a:spcAft>
              <a:buNone/>
              <a:defRPr sz="800" b="0" i="0" u="none" strike="noStrike" cap="none">
                <a:solidFill>
                  <a:schemeClr val="dk1"/>
                </a:solidFill>
                <a:latin typeface="Verdana"/>
                <a:ea typeface="Verdana"/>
                <a:cs typeface="Verdana"/>
                <a:sym typeface="Verdana"/>
              </a:defRPr>
            </a:lvl5pPr>
            <a:lvl6pPr marL="0" marR="0" lvl="5" indent="0" algn="r" rtl="0">
              <a:spcBef>
                <a:spcPts val="0"/>
              </a:spcBef>
              <a:spcAft>
                <a:spcPts val="0"/>
              </a:spcAft>
              <a:buNone/>
              <a:defRPr sz="800" b="0" i="0" u="none" strike="noStrike" cap="none">
                <a:solidFill>
                  <a:schemeClr val="dk1"/>
                </a:solidFill>
                <a:latin typeface="Verdana"/>
                <a:ea typeface="Verdana"/>
                <a:cs typeface="Verdana"/>
                <a:sym typeface="Verdana"/>
              </a:defRPr>
            </a:lvl6pPr>
            <a:lvl7pPr marL="0" marR="0" lvl="6" indent="0" algn="r" rtl="0">
              <a:spcBef>
                <a:spcPts val="0"/>
              </a:spcBef>
              <a:spcAft>
                <a:spcPts val="0"/>
              </a:spcAft>
              <a:buNone/>
              <a:defRPr sz="800" b="0" i="0" u="none" strike="noStrike" cap="none">
                <a:solidFill>
                  <a:schemeClr val="dk1"/>
                </a:solidFill>
                <a:latin typeface="Verdana"/>
                <a:ea typeface="Verdana"/>
                <a:cs typeface="Verdana"/>
                <a:sym typeface="Verdana"/>
              </a:defRPr>
            </a:lvl7pPr>
            <a:lvl8pPr marL="0" marR="0" lvl="7" indent="0" algn="r" rtl="0">
              <a:spcBef>
                <a:spcPts val="0"/>
              </a:spcBef>
              <a:spcAft>
                <a:spcPts val="0"/>
              </a:spcAft>
              <a:buNone/>
              <a:defRPr sz="800" b="0" i="0" u="none" strike="noStrike" cap="none">
                <a:solidFill>
                  <a:schemeClr val="dk1"/>
                </a:solidFill>
                <a:latin typeface="Verdana"/>
                <a:ea typeface="Verdana"/>
                <a:cs typeface="Verdana"/>
                <a:sym typeface="Verdana"/>
              </a:defRPr>
            </a:lvl8pPr>
            <a:lvl9pPr marL="0" marR="0" lvl="8" indent="0" algn="r" rtl="0">
              <a:spcBef>
                <a:spcPts val="0"/>
              </a:spcBef>
              <a:spcAft>
                <a:spcPts val="0"/>
              </a:spcAft>
              <a:buNone/>
              <a:defRPr sz="8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de-DE"/>
              <a:t>‹Nr.›</a:t>
            </a:fld>
            <a:endParaRPr/>
          </a:p>
        </p:txBody>
      </p:sp>
      <p:sp>
        <p:nvSpPr>
          <p:cNvPr id="9" name="Datumsplatzhalter 6">
            <a:extLst>
              <a:ext uri="{FF2B5EF4-FFF2-40B4-BE49-F238E27FC236}">
                <a16:creationId xmlns:a16="http://schemas.microsoft.com/office/drawing/2014/main" id="{316FCC11-6B80-9A45-BA42-ACC41586B5BE}"/>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2815636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ild links)">
    <p:spTree>
      <p:nvGrpSpPr>
        <p:cNvPr id="1" name=""/>
        <p:cNvGrpSpPr/>
        <p:nvPr/>
      </p:nvGrpSpPr>
      <p:grpSpPr>
        <a:xfrm>
          <a:off x="0" y="0"/>
          <a:ext cx="0" cy="0"/>
          <a:chOff x="0" y="0"/>
          <a:chExt cx="0" cy="0"/>
        </a:xfrm>
      </p:grpSpPr>
      <p:pic>
        <p:nvPicPr>
          <p:cNvPr id="5" name="Picture 2" descr="\\vbdrive1.vb.htw-berlin.de\home$\lochner\Eigene Dateien\Desktop\Logos HTW\Q04_HTW_Berlin_Logo_quer_pos_FARBIG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4484688"/>
            <a:ext cx="1533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Untertitel 2"/>
          <p:cNvSpPr>
            <a:spLocks noGrp="1"/>
          </p:cNvSpPr>
          <p:nvPr>
            <p:ph type="subTitle" idx="1"/>
          </p:nvPr>
        </p:nvSpPr>
        <p:spPr>
          <a:xfrm>
            <a:off x="3563694" y="1944603"/>
            <a:ext cx="5077888" cy="1006921"/>
          </a:xfrm>
          <a:noFill/>
        </p:spPr>
        <p:txBody>
          <a:bodyPr>
            <a:noAutofit/>
          </a:bodyPr>
          <a:lstStyle>
            <a:lvl1pPr marL="0" indent="0" algn="l">
              <a:lnSpc>
                <a:spcPts val="3700"/>
              </a:lnSpc>
              <a:buNone/>
              <a:defRPr sz="20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2" name="Titel 11"/>
          <p:cNvSpPr>
            <a:spLocks noGrp="1"/>
          </p:cNvSpPr>
          <p:nvPr>
            <p:ph type="title"/>
          </p:nvPr>
        </p:nvSpPr>
        <p:spPr>
          <a:xfrm>
            <a:off x="3563653" y="1381808"/>
            <a:ext cx="5072905" cy="503361"/>
          </a:xfrm>
          <a:prstGeom prst="rect">
            <a:avLst/>
          </a:prstGeom>
        </p:spPr>
        <p:txBody>
          <a:bodyPr lIns="0" tIns="0" rIns="0" bIns="0" anchor="t" anchorCtr="0">
            <a:noAutofit/>
          </a:bodyPr>
          <a:lstStyle>
            <a:lvl1pPr algn="l">
              <a:defRPr sz="1800" b="1" baseline="0"/>
            </a:lvl1pPr>
          </a:lstStyle>
          <a:p>
            <a:r>
              <a:rPr lang="de-DE" dirty="0"/>
              <a:t>Titelmasterformat durch Klicken bearbeiten</a:t>
            </a:r>
          </a:p>
        </p:txBody>
      </p:sp>
      <p:sp>
        <p:nvSpPr>
          <p:cNvPr id="4" name="Bildplatzhalter 3"/>
          <p:cNvSpPr>
            <a:spLocks noGrp="1"/>
          </p:cNvSpPr>
          <p:nvPr>
            <p:ph type="pic" sz="quarter" idx="13"/>
          </p:nvPr>
        </p:nvSpPr>
        <p:spPr>
          <a:xfrm>
            <a:off x="0" y="0"/>
            <a:ext cx="3065463" cy="5143500"/>
          </a:xfrm>
        </p:spPr>
        <p:txBody>
          <a:bodyPr rtlCol="0" anchor="ctr">
            <a:noAutofit/>
          </a:bodyPr>
          <a:lstStyle>
            <a:lvl1pPr marL="0" indent="0" algn="ctr">
              <a:buNone/>
              <a:defRPr baseline="0"/>
            </a:lvl1pPr>
          </a:lstStyle>
          <a:p>
            <a:pPr lvl="0"/>
            <a:r>
              <a:rPr lang="de-DE" noProof="0"/>
              <a:t>Bild durch Klicken auf Symbol hinzufügen</a:t>
            </a:r>
            <a:endParaRPr lang="de-DE" noProof="0" dirty="0"/>
          </a:p>
        </p:txBody>
      </p:sp>
      <p:sp>
        <p:nvSpPr>
          <p:cNvPr id="6" name="Datumsplatzhalter 8"/>
          <p:cNvSpPr>
            <a:spLocks noGrp="1"/>
          </p:cNvSpPr>
          <p:nvPr>
            <p:ph type="dt" sz="half" idx="14"/>
          </p:nvPr>
        </p:nvSpPr>
        <p:spPr>
          <a:xfrm>
            <a:off x="3589338" y="4481513"/>
            <a:ext cx="2133600" cy="273050"/>
          </a:xfrm>
        </p:spPr>
        <p:txBody>
          <a:bodyPr/>
          <a:lstStyle>
            <a:lvl1pPr algn="l">
              <a:defRPr dirty="0">
                <a:solidFill>
                  <a:schemeClr val="tx1"/>
                </a:solidFill>
              </a:defRPr>
            </a:lvl1pPr>
          </a:lstStyle>
          <a:p>
            <a:pPr>
              <a:defRPr/>
            </a:pPr>
            <a:endParaRPr lang="de-DE"/>
          </a:p>
        </p:txBody>
      </p:sp>
      <p:sp>
        <p:nvSpPr>
          <p:cNvPr id="7" name="Fußzeilenplatzhalter 9"/>
          <p:cNvSpPr>
            <a:spLocks noGrp="1"/>
          </p:cNvSpPr>
          <p:nvPr>
            <p:ph type="ftr" sz="quarter" idx="15"/>
          </p:nvPr>
        </p:nvSpPr>
        <p:spPr>
          <a:xfrm>
            <a:off x="3578225" y="874713"/>
            <a:ext cx="5057775" cy="273050"/>
          </a:xfrm>
        </p:spPr>
        <p:txBody>
          <a:bodyPr/>
          <a:lstStyle>
            <a:lvl1pPr algn="l">
              <a:defRPr sz="1100" smtClean="0">
                <a:solidFill>
                  <a:schemeClr val="tx1"/>
                </a:solidFill>
              </a:defRPr>
            </a:lvl1pPr>
          </a:lstStyle>
          <a:p>
            <a:pPr>
              <a:defRPr/>
            </a:pPr>
            <a:r>
              <a:rPr lang="de-DE"/>
              <a:t>Referent_in</a:t>
            </a:r>
            <a:endParaRPr lang="de-DE" dirty="0"/>
          </a:p>
        </p:txBody>
      </p:sp>
      <p:sp>
        <p:nvSpPr>
          <p:cNvPr id="8" name="Google Shape;52;p6">
            <a:extLst>
              <a:ext uri="{FF2B5EF4-FFF2-40B4-BE49-F238E27FC236}">
                <a16:creationId xmlns:a16="http://schemas.microsoft.com/office/drawing/2014/main" id="{678D07CB-E4A5-454E-834F-AC509786FBC5}"/>
              </a:ext>
            </a:extLst>
          </p:cNvPr>
          <p:cNvSpPr txBox="1">
            <a:spLocks noGrp="1"/>
          </p:cNvSpPr>
          <p:nvPr>
            <p:ph type="sldNum" idx="12"/>
          </p:nvPr>
        </p:nvSpPr>
        <p:spPr>
          <a:xfrm>
            <a:off x="8388350" y="65088"/>
            <a:ext cx="693738"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b="0" i="0" u="none" strike="noStrike" cap="none">
                <a:solidFill>
                  <a:schemeClr val="dk1"/>
                </a:solidFill>
                <a:latin typeface="Verdana"/>
                <a:ea typeface="Verdana"/>
                <a:cs typeface="Verdana"/>
                <a:sym typeface="Verdana"/>
              </a:defRPr>
            </a:lvl1pPr>
            <a:lvl2pPr marL="0" marR="0" lvl="1" indent="0" algn="r" rtl="0">
              <a:spcBef>
                <a:spcPts val="0"/>
              </a:spcBef>
              <a:spcAft>
                <a:spcPts val="0"/>
              </a:spcAft>
              <a:buNone/>
              <a:defRPr sz="800" b="0" i="0" u="none" strike="noStrike" cap="none">
                <a:solidFill>
                  <a:schemeClr val="dk1"/>
                </a:solidFill>
                <a:latin typeface="Verdana"/>
                <a:ea typeface="Verdana"/>
                <a:cs typeface="Verdana"/>
                <a:sym typeface="Verdana"/>
              </a:defRPr>
            </a:lvl2pPr>
            <a:lvl3pPr marL="0" marR="0" lvl="2" indent="0" algn="r" rtl="0">
              <a:spcBef>
                <a:spcPts val="0"/>
              </a:spcBef>
              <a:spcAft>
                <a:spcPts val="0"/>
              </a:spcAft>
              <a:buNone/>
              <a:defRPr sz="800" b="0" i="0" u="none" strike="noStrike" cap="none">
                <a:solidFill>
                  <a:schemeClr val="dk1"/>
                </a:solidFill>
                <a:latin typeface="Verdana"/>
                <a:ea typeface="Verdana"/>
                <a:cs typeface="Verdana"/>
                <a:sym typeface="Verdana"/>
              </a:defRPr>
            </a:lvl3pPr>
            <a:lvl4pPr marL="0" marR="0" lvl="3" indent="0" algn="r" rtl="0">
              <a:spcBef>
                <a:spcPts val="0"/>
              </a:spcBef>
              <a:spcAft>
                <a:spcPts val="0"/>
              </a:spcAft>
              <a:buNone/>
              <a:defRPr sz="800" b="0" i="0" u="none" strike="noStrike" cap="none">
                <a:solidFill>
                  <a:schemeClr val="dk1"/>
                </a:solidFill>
                <a:latin typeface="Verdana"/>
                <a:ea typeface="Verdana"/>
                <a:cs typeface="Verdana"/>
                <a:sym typeface="Verdana"/>
              </a:defRPr>
            </a:lvl4pPr>
            <a:lvl5pPr marL="0" marR="0" lvl="4" indent="0" algn="r" rtl="0">
              <a:spcBef>
                <a:spcPts val="0"/>
              </a:spcBef>
              <a:spcAft>
                <a:spcPts val="0"/>
              </a:spcAft>
              <a:buNone/>
              <a:defRPr sz="800" b="0" i="0" u="none" strike="noStrike" cap="none">
                <a:solidFill>
                  <a:schemeClr val="dk1"/>
                </a:solidFill>
                <a:latin typeface="Verdana"/>
                <a:ea typeface="Verdana"/>
                <a:cs typeface="Verdana"/>
                <a:sym typeface="Verdana"/>
              </a:defRPr>
            </a:lvl5pPr>
            <a:lvl6pPr marL="0" marR="0" lvl="5" indent="0" algn="r" rtl="0">
              <a:spcBef>
                <a:spcPts val="0"/>
              </a:spcBef>
              <a:spcAft>
                <a:spcPts val="0"/>
              </a:spcAft>
              <a:buNone/>
              <a:defRPr sz="800" b="0" i="0" u="none" strike="noStrike" cap="none">
                <a:solidFill>
                  <a:schemeClr val="dk1"/>
                </a:solidFill>
                <a:latin typeface="Verdana"/>
                <a:ea typeface="Verdana"/>
                <a:cs typeface="Verdana"/>
                <a:sym typeface="Verdana"/>
              </a:defRPr>
            </a:lvl6pPr>
            <a:lvl7pPr marL="0" marR="0" lvl="6" indent="0" algn="r" rtl="0">
              <a:spcBef>
                <a:spcPts val="0"/>
              </a:spcBef>
              <a:spcAft>
                <a:spcPts val="0"/>
              </a:spcAft>
              <a:buNone/>
              <a:defRPr sz="800" b="0" i="0" u="none" strike="noStrike" cap="none">
                <a:solidFill>
                  <a:schemeClr val="dk1"/>
                </a:solidFill>
                <a:latin typeface="Verdana"/>
                <a:ea typeface="Verdana"/>
                <a:cs typeface="Verdana"/>
                <a:sym typeface="Verdana"/>
              </a:defRPr>
            </a:lvl7pPr>
            <a:lvl8pPr marL="0" marR="0" lvl="7" indent="0" algn="r" rtl="0">
              <a:spcBef>
                <a:spcPts val="0"/>
              </a:spcBef>
              <a:spcAft>
                <a:spcPts val="0"/>
              </a:spcAft>
              <a:buNone/>
              <a:defRPr sz="800" b="0" i="0" u="none" strike="noStrike" cap="none">
                <a:solidFill>
                  <a:schemeClr val="dk1"/>
                </a:solidFill>
                <a:latin typeface="Verdana"/>
                <a:ea typeface="Verdana"/>
                <a:cs typeface="Verdana"/>
                <a:sym typeface="Verdana"/>
              </a:defRPr>
            </a:lvl8pPr>
            <a:lvl9pPr marL="0" marR="0" lvl="8" indent="0" algn="r" rtl="0">
              <a:spcBef>
                <a:spcPts val="0"/>
              </a:spcBef>
              <a:spcAft>
                <a:spcPts val="0"/>
              </a:spcAft>
              <a:buNone/>
              <a:defRPr sz="8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2227432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ohne Bild)">
    <p:spTree>
      <p:nvGrpSpPr>
        <p:cNvPr id="1" name=""/>
        <p:cNvGrpSpPr/>
        <p:nvPr/>
      </p:nvGrpSpPr>
      <p:grpSpPr>
        <a:xfrm>
          <a:off x="0" y="0"/>
          <a:ext cx="0" cy="0"/>
          <a:chOff x="0" y="0"/>
          <a:chExt cx="0" cy="0"/>
        </a:xfrm>
      </p:grpSpPr>
      <p:pic>
        <p:nvPicPr>
          <p:cNvPr id="4" name="Picture 2" descr="\\vbdrive1.vb.htw-berlin.de\home$\lochner\Eigene Dateien\Desktop\Logos HTW\Q04_HTW_Berlin_Logo_quer_pos_FARBIG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4484688"/>
            <a:ext cx="1533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Untertitel 2"/>
          <p:cNvSpPr>
            <a:spLocks noGrp="1"/>
          </p:cNvSpPr>
          <p:nvPr>
            <p:ph type="subTitle" idx="1"/>
          </p:nvPr>
        </p:nvSpPr>
        <p:spPr>
          <a:xfrm>
            <a:off x="720000" y="2073878"/>
            <a:ext cx="7607078" cy="1073936"/>
          </a:xfrm>
        </p:spPr>
        <p:txBody>
          <a:bodyPr>
            <a:noAutofit/>
          </a:bodyPr>
          <a:lstStyle>
            <a:lvl1pPr marL="0" indent="0" algn="l">
              <a:buNone/>
              <a:defRPr sz="24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Titel 11"/>
          <p:cNvSpPr>
            <a:spLocks noGrp="1"/>
          </p:cNvSpPr>
          <p:nvPr>
            <p:ph type="title"/>
          </p:nvPr>
        </p:nvSpPr>
        <p:spPr>
          <a:xfrm>
            <a:off x="720000" y="1533471"/>
            <a:ext cx="7596416" cy="503361"/>
          </a:xfrm>
          <a:prstGeom prst="rect">
            <a:avLst/>
          </a:prstGeom>
        </p:spPr>
        <p:txBody>
          <a:bodyPr lIns="0" tIns="0" rIns="0" bIns="0" anchor="t" anchorCtr="0">
            <a:noAutofit/>
          </a:bodyPr>
          <a:lstStyle>
            <a:lvl1pPr algn="l">
              <a:defRPr sz="2000" b="1" baseline="0"/>
            </a:lvl1pPr>
          </a:lstStyle>
          <a:p>
            <a:r>
              <a:rPr lang="de-DE" dirty="0"/>
              <a:t>Titelmasterformat durch Klicken bearbeiten</a:t>
            </a:r>
          </a:p>
        </p:txBody>
      </p:sp>
      <p:sp>
        <p:nvSpPr>
          <p:cNvPr id="5" name="Fußzeilenplatzhalter 9"/>
          <p:cNvSpPr>
            <a:spLocks noGrp="1"/>
          </p:cNvSpPr>
          <p:nvPr>
            <p:ph type="ftr" sz="quarter" idx="10"/>
          </p:nvPr>
        </p:nvSpPr>
        <p:spPr>
          <a:xfrm>
            <a:off x="720725" y="1060450"/>
            <a:ext cx="7580313" cy="274638"/>
          </a:xfrm>
        </p:spPr>
        <p:txBody>
          <a:bodyPr/>
          <a:lstStyle>
            <a:lvl1pPr algn="l">
              <a:defRPr sz="1200" smtClean="0">
                <a:solidFill>
                  <a:schemeClr val="tx1"/>
                </a:solidFill>
              </a:defRPr>
            </a:lvl1pPr>
          </a:lstStyle>
          <a:p>
            <a:pPr>
              <a:defRPr/>
            </a:pPr>
            <a:r>
              <a:rPr lang="de-DE"/>
              <a:t>Referent_in</a:t>
            </a:r>
            <a:endParaRPr lang="de-DE" dirty="0"/>
          </a:p>
        </p:txBody>
      </p:sp>
      <p:sp>
        <p:nvSpPr>
          <p:cNvPr id="6" name="Datumsplatzhalter 8"/>
          <p:cNvSpPr>
            <a:spLocks noGrp="1"/>
          </p:cNvSpPr>
          <p:nvPr>
            <p:ph type="dt" sz="half" idx="11"/>
          </p:nvPr>
        </p:nvSpPr>
        <p:spPr>
          <a:xfrm>
            <a:off x="720725" y="4481513"/>
            <a:ext cx="1990725" cy="273050"/>
          </a:xfrm>
        </p:spPr>
        <p:txBody>
          <a:bodyPr/>
          <a:lstStyle>
            <a:lvl1pPr algn="l">
              <a:defRPr dirty="0">
                <a:solidFill>
                  <a:schemeClr val="tx1"/>
                </a:solidFill>
              </a:defRPr>
            </a:lvl1pPr>
          </a:lstStyle>
          <a:p>
            <a:pPr>
              <a:defRPr/>
            </a:pPr>
            <a:endParaRPr lang="de-DE"/>
          </a:p>
        </p:txBody>
      </p:sp>
      <p:sp>
        <p:nvSpPr>
          <p:cNvPr id="8" name="Google Shape;52;p6">
            <a:extLst>
              <a:ext uri="{FF2B5EF4-FFF2-40B4-BE49-F238E27FC236}">
                <a16:creationId xmlns:a16="http://schemas.microsoft.com/office/drawing/2014/main" id="{854EA9DD-472E-1F4E-9D46-06FF924EBD22}"/>
              </a:ext>
            </a:extLst>
          </p:cNvPr>
          <p:cNvSpPr txBox="1">
            <a:spLocks noGrp="1"/>
          </p:cNvSpPr>
          <p:nvPr>
            <p:ph type="sldNum" idx="12"/>
          </p:nvPr>
        </p:nvSpPr>
        <p:spPr>
          <a:xfrm>
            <a:off x="8388350" y="64865"/>
            <a:ext cx="693738"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b="0" i="0" u="none" strike="noStrike" cap="none">
                <a:solidFill>
                  <a:schemeClr val="dk1"/>
                </a:solidFill>
                <a:latin typeface="Verdana"/>
                <a:ea typeface="Verdana"/>
                <a:cs typeface="Verdana"/>
                <a:sym typeface="Verdana"/>
              </a:defRPr>
            </a:lvl1pPr>
            <a:lvl2pPr marL="0" marR="0" lvl="1" indent="0" algn="r" rtl="0">
              <a:spcBef>
                <a:spcPts val="0"/>
              </a:spcBef>
              <a:spcAft>
                <a:spcPts val="0"/>
              </a:spcAft>
              <a:buNone/>
              <a:defRPr sz="800" b="0" i="0" u="none" strike="noStrike" cap="none">
                <a:solidFill>
                  <a:schemeClr val="dk1"/>
                </a:solidFill>
                <a:latin typeface="Verdana"/>
                <a:ea typeface="Verdana"/>
                <a:cs typeface="Verdana"/>
                <a:sym typeface="Verdana"/>
              </a:defRPr>
            </a:lvl2pPr>
            <a:lvl3pPr marL="0" marR="0" lvl="2" indent="0" algn="r" rtl="0">
              <a:spcBef>
                <a:spcPts val="0"/>
              </a:spcBef>
              <a:spcAft>
                <a:spcPts val="0"/>
              </a:spcAft>
              <a:buNone/>
              <a:defRPr sz="800" b="0" i="0" u="none" strike="noStrike" cap="none">
                <a:solidFill>
                  <a:schemeClr val="dk1"/>
                </a:solidFill>
                <a:latin typeface="Verdana"/>
                <a:ea typeface="Verdana"/>
                <a:cs typeface="Verdana"/>
                <a:sym typeface="Verdana"/>
              </a:defRPr>
            </a:lvl3pPr>
            <a:lvl4pPr marL="0" marR="0" lvl="3" indent="0" algn="r" rtl="0">
              <a:spcBef>
                <a:spcPts val="0"/>
              </a:spcBef>
              <a:spcAft>
                <a:spcPts val="0"/>
              </a:spcAft>
              <a:buNone/>
              <a:defRPr sz="800" b="0" i="0" u="none" strike="noStrike" cap="none">
                <a:solidFill>
                  <a:schemeClr val="dk1"/>
                </a:solidFill>
                <a:latin typeface="Verdana"/>
                <a:ea typeface="Verdana"/>
                <a:cs typeface="Verdana"/>
                <a:sym typeface="Verdana"/>
              </a:defRPr>
            </a:lvl4pPr>
            <a:lvl5pPr marL="0" marR="0" lvl="4" indent="0" algn="r" rtl="0">
              <a:spcBef>
                <a:spcPts val="0"/>
              </a:spcBef>
              <a:spcAft>
                <a:spcPts val="0"/>
              </a:spcAft>
              <a:buNone/>
              <a:defRPr sz="800" b="0" i="0" u="none" strike="noStrike" cap="none">
                <a:solidFill>
                  <a:schemeClr val="dk1"/>
                </a:solidFill>
                <a:latin typeface="Verdana"/>
                <a:ea typeface="Verdana"/>
                <a:cs typeface="Verdana"/>
                <a:sym typeface="Verdana"/>
              </a:defRPr>
            </a:lvl5pPr>
            <a:lvl6pPr marL="0" marR="0" lvl="5" indent="0" algn="r" rtl="0">
              <a:spcBef>
                <a:spcPts val="0"/>
              </a:spcBef>
              <a:spcAft>
                <a:spcPts val="0"/>
              </a:spcAft>
              <a:buNone/>
              <a:defRPr sz="800" b="0" i="0" u="none" strike="noStrike" cap="none">
                <a:solidFill>
                  <a:schemeClr val="dk1"/>
                </a:solidFill>
                <a:latin typeface="Verdana"/>
                <a:ea typeface="Verdana"/>
                <a:cs typeface="Verdana"/>
                <a:sym typeface="Verdana"/>
              </a:defRPr>
            </a:lvl6pPr>
            <a:lvl7pPr marL="0" marR="0" lvl="6" indent="0" algn="r" rtl="0">
              <a:spcBef>
                <a:spcPts val="0"/>
              </a:spcBef>
              <a:spcAft>
                <a:spcPts val="0"/>
              </a:spcAft>
              <a:buNone/>
              <a:defRPr sz="800" b="0" i="0" u="none" strike="noStrike" cap="none">
                <a:solidFill>
                  <a:schemeClr val="dk1"/>
                </a:solidFill>
                <a:latin typeface="Verdana"/>
                <a:ea typeface="Verdana"/>
                <a:cs typeface="Verdana"/>
                <a:sym typeface="Verdana"/>
              </a:defRPr>
            </a:lvl7pPr>
            <a:lvl8pPr marL="0" marR="0" lvl="7" indent="0" algn="r" rtl="0">
              <a:spcBef>
                <a:spcPts val="0"/>
              </a:spcBef>
              <a:spcAft>
                <a:spcPts val="0"/>
              </a:spcAft>
              <a:buNone/>
              <a:defRPr sz="800" b="0" i="0" u="none" strike="noStrike" cap="none">
                <a:solidFill>
                  <a:schemeClr val="dk1"/>
                </a:solidFill>
                <a:latin typeface="Verdana"/>
                <a:ea typeface="Verdana"/>
                <a:cs typeface="Verdana"/>
                <a:sym typeface="Verdana"/>
              </a:defRPr>
            </a:lvl8pPr>
            <a:lvl9pPr marL="0" marR="0" lvl="8" indent="0" algn="r" rtl="0">
              <a:spcBef>
                <a:spcPts val="0"/>
              </a:spcBef>
              <a:spcAft>
                <a:spcPts val="0"/>
              </a:spcAft>
              <a:buNone/>
              <a:defRPr sz="8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236120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überschrift">
    <p:spTree>
      <p:nvGrpSpPr>
        <p:cNvPr id="1" name=""/>
        <p:cNvGrpSpPr/>
        <p:nvPr/>
      </p:nvGrpSpPr>
      <p:grpSpPr>
        <a:xfrm>
          <a:off x="0" y="0"/>
          <a:ext cx="0" cy="0"/>
          <a:chOff x="0" y="0"/>
          <a:chExt cx="0" cy="0"/>
        </a:xfrm>
      </p:grpSpPr>
      <p:sp>
        <p:nvSpPr>
          <p:cNvPr id="4" name="Rechteck 3"/>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5"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627614"/>
          </a:xfrm>
          <a:prstGeom prst="rect">
            <a:avLst/>
          </a:prstGeom>
        </p:spPr>
        <p:txBody>
          <a:bodyPr lIns="0" tIns="0" rIns="0">
            <a:noAutofit/>
          </a:bodyPr>
          <a:lstStyle>
            <a:lvl1pPr algn="l">
              <a:defRPr sz="2000" b="1"/>
            </a:lvl1pPr>
          </a:lstStyle>
          <a:p>
            <a:r>
              <a:rPr lang="de-DE" dirty="0"/>
              <a:t>Titelmasterformat durch Klicken bearbeiten</a:t>
            </a:r>
          </a:p>
        </p:txBody>
      </p:sp>
      <p:sp>
        <p:nvSpPr>
          <p:cNvPr id="11" name="Textplatzhalter 10"/>
          <p:cNvSpPr>
            <a:spLocks noGrp="1"/>
          </p:cNvSpPr>
          <p:nvPr>
            <p:ph type="body" sz="quarter" idx="13"/>
          </p:nvPr>
        </p:nvSpPr>
        <p:spPr>
          <a:xfrm>
            <a:off x="720000" y="1548000"/>
            <a:ext cx="5238408" cy="2209360"/>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umsplatzhalter 8"/>
          <p:cNvSpPr>
            <a:spLocks noGrp="1"/>
          </p:cNvSpPr>
          <p:nvPr>
            <p:ph type="dt" sz="half" idx="14"/>
          </p:nvPr>
        </p:nvSpPr>
        <p:spPr/>
        <p:txBody>
          <a:bodyPr/>
          <a:lstStyle>
            <a:lvl1pPr>
              <a:defRPr/>
            </a:lvl1pPr>
          </a:lstStyle>
          <a:p>
            <a:pPr>
              <a:defRPr/>
            </a:pPr>
            <a:endParaRPr lang="de-DE"/>
          </a:p>
        </p:txBody>
      </p:sp>
      <p:sp>
        <p:nvSpPr>
          <p:cNvPr id="8" name="Foliennummernplatzhalter 12"/>
          <p:cNvSpPr>
            <a:spLocks noGrp="1"/>
          </p:cNvSpPr>
          <p:nvPr>
            <p:ph type="sldNum" sz="quarter" idx="16"/>
          </p:nvPr>
        </p:nvSpPr>
        <p:spPr>
          <a:xfrm>
            <a:off x="8388350" y="65088"/>
            <a:ext cx="693738" cy="274637"/>
          </a:xfrm>
          <a:prstGeom prst="rect">
            <a:avLst/>
          </a:prstGeom>
        </p:spPr>
        <p:txBody>
          <a:bodyPr/>
          <a:lstStyle>
            <a:lvl1pPr>
              <a:defRPr/>
            </a:lvl1pPr>
          </a:lstStyle>
          <a:p>
            <a:fld id="{79DFAA11-D2AA-4CC7-8468-C8C70DFE6651}" type="slidenum">
              <a:rPr lang="de-DE" altLang="de-DE"/>
              <a:pPr/>
              <a:t>‹Nr.›</a:t>
            </a:fld>
            <a:endParaRPr lang="de-DE" altLang="de-DE"/>
          </a:p>
        </p:txBody>
      </p:sp>
      <p:sp>
        <p:nvSpPr>
          <p:cNvPr id="9" name="Datumsplatzhalter 6">
            <a:extLst>
              <a:ext uri="{FF2B5EF4-FFF2-40B4-BE49-F238E27FC236}">
                <a16:creationId xmlns:a16="http://schemas.microsoft.com/office/drawing/2014/main" id="{645A6348-C5B6-524A-B53B-BA98EA67FF51}"/>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26934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dreispaltig">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baseline="0"/>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720000" y="1547999"/>
            <a:ext cx="2340000" cy="2950975"/>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Textplatzhalter 10"/>
          <p:cNvSpPr>
            <a:spLocks noGrp="1"/>
          </p:cNvSpPr>
          <p:nvPr>
            <p:ph type="body" sz="quarter" idx="15"/>
          </p:nvPr>
        </p:nvSpPr>
        <p:spPr>
          <a:xfrm>
            <a:off x="3420715" y="1548000"/>
            <a:ext cx="2340000" cy="2950975"/>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Textplatzhalter 10"/>
          <p:cNvSpPr>
            <a:spLocks noGrp="1"/>
          </p:cNvSpPr>
          <p:nvPr>
            <p:ph type="body" sz="quarter" idx="16"/>
          </p:nvPr>
        </p:nvSpPr>
        <p:spPr>
          <a:xfrm>
            <a:off x="6133778" y="1548000"/>
            <a:ext cx="2340000" cy="2950975"/>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4"/>
          <p:cNvSpPr>
            <a:spLocks noGrp="1"/>
          </p:cNvSpPr>
          <p:nvPr>
            <p:ph type="dt" sz="half" idx="17"/>
          </p:nvPr>
        </p:nvSpPr>
        <p:spPr/>
        <p:txBody>
          <a:bodyPr/>
          <a:lstStyle>
            <a:lvl1pPr>
              <a:defRPr/>
            </a:lvl1pPr>
          </a:lstStyle>
          <a:p>
            <a:pPr>
              <a:defRPr/>
            </a:pPr>
            <a:endParaRPr lang="de-DE"/>
          </a:p>
        </p:txBody>
      </p:sp>
      <p:sp>
        <p:nvSpPr>
          <p:cNvPr id="10" name="Fußzeilenplatzhalter 5"/>
          <p:cNvSpPr>
            <a:spLocks noGrp="1"/>
          </p:cNvSpPr>
          <p:nvPr>
            <p:ph type="ftr" sz="quarter" idx="18"/>
          </p:nvPr>
        </p:nvSpPr>
        <p:spPr/>
        <p:txBody>
          <a:bodyPr/>
          <a:lstStyle>
            <a:lvl1pPr>
              <a:defRPr/>
            </a:lvl1pPr>
          </a:lstStyle>
          <a:p>
            <a:pPr>
              <a:defRPr/>
            </a:pPr>
            <a:r>
              <a:rPr lang="de-DE"/>
              <a:t>Referent_in</a:t>
            </a:r>
            <a:endParaRPr lang="de-DE" dirty="0"/>
          </a:p>
        </p:txBody>
      </p:sp>
      <p:sp>
        <p:nvSpPr>
          <p:cNvPr id="11" name="Foliennummernplatzhalter 7"/>
          <p:cNvSpPr>
            <a:spLocks noGrp="1"/>
          </p:cNvSpPr>
          <p:nvPr>
            <p:ph type="sldNum" sz="quarter" idx="19"/>
          </p:nvPr>
        </p:nvSpPr>
        <p:spPr>
          <a:xfrm>
            <a:off x="8388350" y="65088"/>
            <a:ext cx="693738" cy="274637"/>
          </a:xfrm>
          <a:prstGeom prst="rect">
            <a:avLst/>
          </a:prstGeom>
        </p:spPr>
        <p:txBody>
          <a:bodyPr/>
          <a:lstStyle>
            <a:lvl1pPr>
              <a:defRPr/>
            </a:lvl1pPr>
          </a:lstStyle>
          <a:p>
            <a:fld id="{F1217887-2AEF-41A3-8170-8B915B0B1E3A}" type="slidenum">
              <a:rPr lang="de-DE" altLang="de-DE"/>
              <a:pPr/>
              <a:t>‹Nr.›</a:t>
            </a:fld>
            <a:endParaRPr lang="de-DE" altLang="de-DE"/>
          </a:p>
        </p:txBody>
      </p:sp>
      <p:sp>
        <p:nvSpPr>
          <p:cNvPr id="13" name="Datumsplatzhalter 6">
            <a:extLst>
              <a:ext uri="{FF2B5EF4-FFF2-40B4-BE49-F238E27FC236}">
                <a16:creationId xmlns:a16="http://schemas.microsoft.com/office/drawing/2014/main" id="{0F717F05-99F5-394E-8332-6B4BE3ADD7FF}"/>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391395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einspaltig">
    <p:spTree>
      <p:nvGrpSpPr>
        <p:cNvPr id="1" name=""/>
        <p:cNvGrpSpPr/>
        <p:nvPr/>
      </p:nvGrpSpPr>
      <p:grpSpPr>
        <a:xfrm>
          <a:off x="0" y="0"/>
          <a:ext cx="0" cy="0"/>
          <a:chOff x="0" y="0"/>
          <a:chExt cx="0" cy="0"/>
        </a:xfrm>
      </p:grpSpPr>
      <p:sp>
        <p:nvSpPr>
          <p:cNvPr id="5" name="Rechteck 4"/>
          <p:cNvSpPr/>
          <p:nvPr userDrawn="1"/>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6"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baseline="0"/>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720000" y="1547999"/>
            <a:ext cx="7733438" cy="2950975"/>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4"/>
          <p:cNvSpPr>
            <a:spLocks noGrp="1"/>
          </p:cNvSpPr>
          <p:nvPr>
            <p:ph type="dt" sz="half" idx="15"/>
          </p:nvPr>
        </p:nvSpPr>
        <p:spPr/>
        <p:txBody>
          <a:bodyPr/>
          <a:lstStyle>
            <a:lvl1pPr>
              <a:defRPr/>
            </a:lvl1pPr>
          </a:lstStyle>
          <a:p>
            <a:pPr>
              <a:defRPr/>
            </a:pPr>
            <a:endParaRPr lang="de-DE"/>
          </a:p>
        </p:txBody>
      </p:sp>
      <p:sp>
        <p:nvSpPr>
          <p:cNvPr id="9" name="Foliennummernplatzhalter 7"/>
          <p:cNvSpPr>
            <a:spLocks noGrp="1"/>
          </p:cNvSpPr>
          <p:nvPr>
            <p:ph type="sldNum" sz="quarter" idx="17"/>
          </p:nvPr>
        </p:nvSpPr>
        <p:spPr>
          <a:xfrm>
            <a:off x="8388350" y="65088"/>
            <a:ext cx="693738" cy="274637"/>
          </a:xfrm>
          <a:prstGeom prst="rect">
            <a:avLst/>
          </a:prstGeom>
        </p:spPr>
        <p:txBody>
          <a:bodyPr/>
          <a:lstStyle>
            <a:lvl1pPr>
              <a:defRPr/>
            </a:lvl1pPr>
          </a:lstStyle>
          <a:p>
            <a:fld id="{E4FD6F0E-CC4A-4F59-BAF3-B4E28774633A}" type="slidenum">
              <a:rPr lang="de-DE" altLang="de-DE"/>
              <a:pPr/>
              <a:t>‹Nr.›</a:t>
            </a:fld>
            <a:endParaRPr lang="de-DE" altLang="de-DE"/>
          </a:p>
        </p:txBody>
      </p:sp>
      <p:sp>
        <p:nvSpPr>
          <p:cNvPr id="10" name="Datumsplatzhalter 6">
            <a:extLst>
              <a:ext uri="{FF2B5EF4-FFF2-40B4-BE49-F238E27FC236}">
                <a16:creationId xmlns:a16="http://schemas.microsoft.com/office/drawing/2014/main" id="{F013DC74-51C8-0F4A-92AA-FCE6CFF0AB1A}"/>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670250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Bild rechts">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719999" y="1548000"/>
            <a:ext cx="5076137"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3"/>
          <p:cNvSpPr>
            <a:spLocks noGrp="1"/>
          </p:cNvSpPr>
          <p:nvPr>
            <p:ph type="pic" sz="quarter" idx="16"/>
          </p:nvPr>
        </p:nvSpPr>
        <p:spPr>
          <a:xfrm>
            <a:off x="6111007" y="1554863"/>
            <a:ext cx="2339975" cy="2952000"/>
          </a:xfrm>
        </p:spPr>
        <p:txBody>
          <a:bodyPr rtlCol="0">
            <a:noAutofit/>
          </a:bodyPr>
          <a:lstStyle>
            <a:lvl1pPr>
              <a:defRPr baseline="0"/>
            </a:lvl1pPr>
          </a:lstStyle>
          <a:p>
            <a:pPr lvl="0"/>
            <a:r>
              <a:rPr lang="de-DE" noProof="0"/>
              <a:t>Bild durch Klicken auf Symbol hinzufügen</a:t>
            </a:r>
            <a:endParaRPr lang="de-DE" noProof="0" dirty="0"/>
          </a:p>
        </p:txBody>
      </p:sp>
      <p:sp>
        <p:nvSpPr>
          <p:cNvPr id="19" name="Textplatzhalter 8"/>
          <p:cNvSpPr>
            <a:spLocks noGrp="1"/>
          </p:cNvSpPr>
          <p:nvPr>
            <p:ph type="body" sz="quarter" idx="17"/>
          </p:nvPr>
        </p:nvSpPr>
        <p:spPr>
          <a:xfrm>
            <a:off x="727993" y="4287242"/>
            <a:ext cx="5232623" cy="288032"/>
          </a:xfrm>
        </p:spPr>
        <p:txBody>
          <a:bodyPr/>
          <a:lstStyle>
            <a:lvl1pPr algn="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4"/>
          <p:cNvSpPr>
            <a:spLocks noGrp="1"/>
          </p:cNvSpPr>
          <p:nvPr>
            <p:ph type="dt" sz="half" idx="18"/>
          </p:nvPr>
        </p:nvSpPr>
        <p:spPr/>
        <p:txBody>
          <a:bodyPr/>
          <a:lstStyle>
            <a:lvl1pPr>
              <a:defRPr/>
            </a:lvl1pPr>
          </a:lstStyle>
          <a:p>
            <a:pPr>
              <a:defRPr/>
            </a:pPr>
            <a:endParaRPr lang="de-DE"/>
          </a:p>
        </p:txBody>
      </p:sp>
      <p:sp>
        <p:nvSpPr>
          <p:cNvPr id="11" name="Foliennummernplatzhalter 7"/>
          <p:cNvSpPr>
            <a:spLocks noGrp="1"/>
          </p:cNvSpPr>
          <p:nvPr>
            <p:ph type="sldNum" sz="quarter" idx="20"/>
          </p:nvPr>
        </p:nvSpPr>
        <p:spPr>
          <a:xfrm>
            <a:off x="8388350" y="65088"/>
            <a:ext cx="693738" cy="274637"/>
          </a:xfrm>
          <a:prstGeom prst="rect">
            <a:avLst/>
          </a:prstGeom>
        </p:spPr>
        <p:txBody>
          <a:bodyPr/>
          <a:lstStyle>
            <a:lvl1pPr>
              <a:defRPr/>
            </a:lvl1pPr>
          </a:lstStyle>
          <a:p>
            <a:fld id="{160A4682-0CE4-4745-8077-EAE35226F302}" type="slidenum">
              <a:rPr lang="de-DE" altLang="de-DE"/>
              <a:pPr/>
              <a:t>‹Nr.›</a:t>
            </a:fld>
            <a:endParaRPr lang="de-DE" altLang="de-DE"/>
          </a:p>
        </p:txBody>
      </p:sp>
      <p:sp>
        <p:nvSpPr>
          <p:cNvPr id="13" name="Datumsplatzhalter 6">
            <a:extLst>
              <a:ext uri="{FF2B5EF4-FFF2-40B4-BE49-F238E27FC236}">
                <a16:creationId xmlns:a16="http://schemas.microsoft.com/office/drawing/2014/main" id="{F7BA06A1-51AE-8E4A-AAFC-30585EEBC3E5}"/>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2917215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ild links">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3347864" y="1548000"/>
            <a:ext cx="5105573"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3"/>
          <p:cNvSpPr>
            <a:spLocks noGrp="1"/>
          </p:cNvSpPr>
          <p:nvPr>
            <p:ph type="pic" sz="quarter" idx="16"/>
          </p:nvPr>
        </p:nvSpPr>
        <p:spPr>
          <a:xfrm>
            <a:off x="720000" y="1554863"/>
            <a:ext cx="2339975" cy="2952000"/>
          </a:xfrm>
        </p:spPr>
        <p:txBody>
          <a:bodyPr rtlCol="0">
            <a:noAutofit/>
          </a:bodyPr>
          <a:lstStyle>
            <a:lvl1pPr>
              <a:defRPr baseline="0"/>
            </a:lvl1pPr>
          </a:lstStyle>
          <a:p>
            <a:pPr lvl="0"/>
            <a:r>
              <a:rPr lang="de-DE" noProof="0"/>
              <a:t>Bild durch Klicken auf Symbol hinzufügen</a:t>
            </a:r>
            <a:endParaRPr lang="de-DE" noProof="0" dirty="0"/>
          </a:p>
        </p:txBody>
      </p:sp>
      <p:sp>
        <p:nvSpPr>
          <p:cNvPr id="19" name="Textplatzhalter 8"/>
          <p:cNvSpPr>
            <a:spLocks noGrp="1"/>
          </p:cNvSpPr>
          <p:nvPr>
            <p:ph type="body" sz="quarter" idx="17"/>
          </p:nvPr>
        </p:nvSpPr>
        <p:spPr>
          <a:xfrm>
            <a:off x="3215233" y="4274542"/>
            <a:ext cx="5238205" cy="287437"/>
          </a:xfrm>
        </p:spPr>
        <p:txBody>
          <a:bodyPr/>
          <a:lstStyle>
            <a:lvl1pP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4"/>
          <p:cNvSpPr>
            <a:spLocks noGrp="1"/>
          </p:cNvSpPr>
          <p:nvPr>
            <p:ph type="dt" sz="half" idx="18"/>
          </p:nvPr>
        </p:nvSpPr>
        <p:spPr/>
        <p:txBody>
          <a:bodyPr/>
          <a:lstStyle>
            <a:lvl1pPr>
              <a:defRPr/>
            </a:lvl1pPr>
          </a:lstStyle>
          <a:p>
            <a:pPr>
              <a:defRPr/>
            </a:pPr>
            <a:endParaRPr lang="de-DE"/>
          </a:p>
        </p:txBody>
      </p:sp>
      <p:sp>
        <p:nvSpPr>
          <p:cNvPr id="11" name="Foliennummernplatzhalter 8"/>
          <p:cNvSpPr>
            <a:spLocks noGrp="1"/>
          </p:cNvSpPr>
          <p:nvPr>
            <p:ph type="sldNum" sz="quarter" idx="20"/>
          </p:nvPr>
        </p:nvSpPr>
        <p:spPr>
          <a:xfrm>
            <a:off x="8388350" y="65088"/>
            <a:ext cx="693738" cy="274637"/>
          </a:xfrm>
          <a:prstGeom prst="rect">
            <a:avLst/>
          </a:prstGeom>
        </p:spPr>
        <p:txBody>
          <a:bodyPr/>
          <a:lstStyle>
            <a:lvl1pPr>
              <a:defRPr/>
            </a:lvl1pPr>
          </a:lstStyle>
          <a:p>
            <a:fld id="{CB92A434-CA3F-4829-A006-F4A3F0389C34}" type="slidenum">
              <a:rPr lang="de-DE" altLang="de-DE"/>
              <a:pPr/>
              <a:t>‹Nr.›</a:t>
            </a:fld>
            <a:endParaRPr lang="de-DE" altLang="de-DE"/>
          </a:p>
        </p:txBody>
      </p:sp>
      <p:sp>
        <p:nvSpPr>
          <p:cNvPr id="14" name="Datumsplatzhalter 6">
            <a:extLst>
              <a:ext uri="{FF2B5EF4-FFF2-40B4-BE49-F238E27FC236}">
                <a16:creationId xmlns:a16="http://schemas.microsoft.com/office/drawing/2014/main" id="{2AD52B73-553D-0E4D-BC8E-27B73FB23749}"/>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73873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5765800" y="1548000"/>
            <a:ext cx="2687637"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3"/>
          <p:cNvSpPr>
            <a:spLocks noGrp="1"/>
          </p:cNvSpPr>
          <p:nvPr>
            <p:ph type="pic" sz="quarter" idx="16"/>
          </p:nvPr>
        </p:nvSpPr>
        <p:spPr>
          <a:xfrm>
            <a:off x="719999" y="1554863"/>
            <a:ext cx="4680000" cy="2952000"/>
          </a:xfrm>
        </p:spPr>
        <p:txBody>
          <a:bodyPr rtlCol="0">
            <a:noAutofit/>
          </a:bodyPr>
          <a:lstStyle>
            <a:lvl1pPr>
              <a:defRPr baseline="0"/>
            </a:lvl1pPr>
          </a:lstStyle>
          <a:p>
            <a:pPr lvl="0"/>
            <a:r>
              <a:rPr lang="de-DE" noProof="0"/>
              <a:t>Bild durch Klicken auf Symbol hinzufügen</a:t>
            </a:r>
            <a:endParaRPr lang="de-DE" noProof="0" dirty="0"/>
          </a:p>
        </p:txBody>
      </p:sp>
      <p:sp>
        <p:nvSpPr>
          <p:cNvPr id="19" name="Textplatzhalter 8"/>
          <p:cNvSpPr>
            <a:spLocks noGrp="1"/>
          </p:cNvSpPr>
          <p:nvPr>
            <p:ph type="body" sz="quarter" idx="17"/>
          </p:nvPr>
        </p:nvSpPr>
        <p:spPr>
          <a:xfrm>
            <a:off x="5580112" y="4299942"/>
            <a:ext cx="2873326" cy="287437"/>
          </a:xfrm>
        </p:spPr>
        <p:txBody>
          <a:bodyPr/>
          <a:lstStyle>
            <a:lvl1pP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2"/>
          <p:cNvSpPr>
            <a:spLocks noGrp="1"/>
          </p:cNvSpPr>
          <p:nvPr>
            <p:ph type="dt" sz="half" idx="18"/>
          </p:nvPr>
        </p:nvSpPr>
        <p:spPr/>
        <p:txBody>
          <a:bodyPr/>
          <a:lstStyle>
            <a:lvl1pPr>
              <a:defRPr/>
            </a:lvl1pPr>
          </a:lstStyle>
          <a:p>
            <a:pPr>
              <a:defRPr/>
            </a:pPr>
            <a:endParaRPr lang="de-DE"/>
          </a:p>
        </p:txBody>
      </p:sp>
      <p:sp>
        <p:nvSpPr>
          <p:cNvPr id="10" name="Fußzeilenplatzhalter 4"/>
          <p:cNvSpPr>
            <a:spLocks noGrp="1"/>
          </p:cNvSpPr>
          <p:nvPr>
            <p:ph type="ftr" sz="quarter" idx="19"/>
          </p:nvPr>
        </p:nvSpPr>
        <p:spPr/>
        <p:txBody>
          <a:bodyPr/>
          <a:lstStyle>
            <a:lvl1pPr>
              <a:defRPr/>
            </a:lvl1pPr>
          </a:lstStyle>
          <a:p>
            <a:pPr>
              <a:defRPr/>
            </a:pPr>
            <a:r>
              <a:rPr lang="de-DE"/>
              <a:t>Referent_in</a:t>
            </a:r>
            <a:endParaRPr lang="de-DE" dirty="0"/>
          </a:p>
        </p:txBody>
      </p:sp>
      <p:sp>
        <p:nvSpPr>
          <p:cNvPr id="11" name="Foliennummernplatzhalter 5"/>
          <p:cNvSpPr>
            <a:spLocks noGrp="1"/>
          </p:cNvSpPr>
          <p:nvPr>
            <p:ph type="sldNum" sz="quarter" idx="20"/>
          </p:nvPr>
        </p:nvSpPr>
        <p:spPr>
          <a:xfrm>
            <a:off x="8388350" y="65088"/>
            <a:ext cx="693738" cy="274637"/>
          </a:xfrm>
          <a:prstGeom prst="rect">
            <a:avLst/>
          </a:prstGeom>
        </p:spPr>
        <p:txBody>
          <a:bodyPr/>
          <a:lstStyle>
            <a:lvl1pPr>
              <a:defRPr/>
            </a:lvl1pPr>
          </a:lstStyle>
          <a:p>
            <a:fld id="{A3757CCA-934B-4E09-926D-C727C768C202}" type="slidenum">
              <a:rPr lang="de-DE" altLang="de-DE"/>
              <a:pPr/>
              <a:t>‹Nr.›</a:t>
            </a:fld>
            <a:endParaRPr lang="de-DE" altLang="de-DE"/>
          </a:p>
        </p:txBody>
      </p:sp>
      <p:sp>
        <p:nvSpPr>
          <p:cNvPr id="13" name="Datumsplatzhalter 6">
            <a:extLst>
              <a:ext uri="{FF2B5EF4-FFF2-40B4-BE49-F238E27FC236}">
                <a16:creationId xmlns:a16="http://schemas.microsoft.com/office/drawing/2014/main" id="{8B6E394C-0A9A-E649-AF86-9BBFE709261C}"/>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Montag, 20. Juli 2020</a:t>
            </a:fld>
            <a:endParaRPr lang="de-DE" dirty="0"/>
          </a:p>
        </p:txBody>
      </p:sp>
    </p:spTree>
    <p:extLst>
      <p:ext uri="{BB962C8B-B14F-4D97-AF65-F5344CB8AC3E}">
        <p14:creationId xmlns:p14="http://schemas.microsoft.com/office/powerpoint/2010/main" val="4293123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platzhalter 2"/>
          <p:cNvSpPr>
            <a:spLocks noGrp="1"/>
          </p:cNvSpPr>
          <p:nvPr>
            <p:ph type="body" idx="1"/>
          </p:nvPr>
        </p:nvSpPr>
        <p:spPr bwMode="auto">
          <a:xfrm>
            <a:off x="719138" y="1441450"/>
            <a:ext cx="7926387"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a:t>Ebene 1: Fließtext Variante 1</a:t>
            </a:r>
          </a:p>
          <a:p>
            <a:pPr lvl="1"/>
            <a:r>
              <a:rPr lang="de-DE" altLang="de-DE"/>
              <a:t>Ebene 2: Aufzählung 1</a:t>
            </a:r>
          </a:p>
          <a:p>
            <a:pPr lvl="2"/>
            <a:r>
              <a:rPr lang="de-DE" altLang="de-DE"/>
              <a:t>Ebene 3: Aufzählung 2</a:t>
            </a:r>
          </a:p>
          <a:p>
            <a:pPr lvl="3"/>
            <a:r>
              <a:rPr lang="de-DE" altLang="de-DE"/>
              <a:t>Ebene 4: Aufzählung 3</a:t>
            </a:r>
          </a:p>
          <a:p>
            <a:pPr lvl="4"/>
            <a:r>
              <a:rPr lang="de-DE" altLang="de-DE"/>
              <a:t>Ebene 5: Fließtext Variante 2</a:t>
            </a:r>
          </a:p>
        </p:txBody>
      </p:sp>
      <p:sp>
        <p:nvSpPr>
          <p:cNvPr id="4" name="Datumsplatzhalter 3"/>
          <p:cNvSpPr>
            <a:spLocks noGrp="1"/>
          </p:cNvSpPr>
          <p:nvPr>
            <p:ph type="dt" sz="half" idx="2"/>
          </p:nvPr>
        </p:nvSpPr>
        <p:spPr>
          <a:xfrm>
            <a:off x="881063" y="4818063"/>
            <a:ext cx="1098550" cy="274637"/>
          </a:xfrm>
          <a:prstGeom prst="rect">
            <a:avLst/>
          </a:prstGeom>
        </p:spPr>
        <p:txBody>
          <a:bodyPr vert="horz" lIns="0" tIns="0" rIns="0" bIns="0" rtlCol="0" anchor="ctr"/>
          <a:lstStyle>
            <a:lvl1pPr algn="l" fontAlgn="auto">
              <a:spcBef>
                <a:spcPts val="0"/>
              </a:spcBef>
              <a:spcAft>
                <a:spcPts val="0"/>
              </a:spcAft>
              <a:defRPr sz="900" dirty="0">
                <a:solidFill>
                  <a:schemeClr val="bg1"/>
                </a:solidFill>
                <a:latin typeface="+mn-lt"/>
                <a:cs typeface="+mn-cs"/>
              </a:defRPr>
            </a:lvl1pPr>
          </a:lstStyle>
          <a:p>
            <a:pPr>
              <a:defRPr/>
            </a:pPr>
            <a:endParaRPr lang="de-DE"/>
          </a:p>
        </p:txBody>
      </p:sp>
      <p:sp>
        <p:nvSpPr>
          <p:cNvPr id="5" name="Fußzeilenplatzhalter 4"/>
          <p:cNvSpPr>
            <a:spLocks noGrp="1"/>
          </p:cNvSpPr>
          <p:nvPr>
            <p:ph type="ftr" sz="quarter" idx="3"/>
          </p:nvPr>
        </p:nvSpPr>
        <p:spPr>
          <a:xfrm>
            <a:off x="2268538" y="4818063"/>
            <a:ext cx="2303462" cy="274637"/>
          </a:xfrm>
          <a:prstGeom prst="rect">
            <a:avLst/>
          </a:prstGeom>
        </p:spPr>
        <p:txBody>
          <a:bodyPr vert="horz" lIns="0" tIns="0" rIns="0" bIns="0" rtlCol="0" anchor="ctr"/>
          <a:lstStyle>
            <a:lvl1pPr algn="l" fontAlgn="auto">
              <a:spcBef>
                <a:spcPts val="0"/>
              </a:spcBef>
              <a:spcAft>
                <a:spcPts val="0"/>
              </a:spcAft>
              <a:defRPr sz="900" smtClean="0">
                <a:solidFill>
                  <a:schemeClr val="bg1"/>
                </a:solidFill>
                <a:latin typeface="+mn-lt"/>
                <a:cs typeface="+mn-cs"/>
              </a:defRPr>
            </a:lvl1pPr>
          </a:lstStyle>
          <a:p>
            <a:pPr>
              <a:defRPr/>
            </a:pPr>
            <a:r>
              <a:rPr lang="de-DE"/>
              <a:t>Referent_in</a:t>
            </a:r>
            <a:endParaRPr lang="de-DE" dirty="0"/>
          </a:p>
        </p:txBody>
      </p:sp>
      <p:sp>
        <p:nvSpPr>
          <p:cNvPr id="2" name="Foliennummernplatzhalter 1"/>
          <p:cNvSpPr>
            <a:spLocks noGrp="1"/>
          </p:cNvSpPr>
          <p:nvPr>
            <p:ph type="sldNum" sz="quarter" idx="4"/>
          </p:nvPr>
        </p:nvSpPr>
        <p:spPr>
          <a:xfrm>
            <a:off x="8388350" y="65088"/>
            <a:ext cx="693738" cy="274637"/>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fld id="{44DB5723-3B63-4AB6-8249-98C019E94E7C}" type="slidenum">
              <a:rPr lang="de-DE" altLang="de-DE"/>
              <a:pPr/>
              <a:t>‹Nr.›</a:t>
            </a:fld>
            <a:endParaRPr lang="de-DE" altLang="de-DE"/>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Verdana" panose="020B0604030504040204" pitchFamily="34" charset="0"/>
        </a:defRPr>
      </a:lvl2pPr>
      <a:lvl3pPr algn="ctr" rtl="0" eaLnBrk="1" fontAlgn="base" hangingPunct="1">
        <a:spcBef>
          <a:spcPct val="0"/>
        </a:spcBef>
        <a:spcAft>
          <a:spcPct val="0"/>
        </a:spcAft>
        <a:defRPr sz="4400">
          <a:solidFill>
            <a:schemeClr val="tx1"/>
          </a:solidFill>
          <a:latin typeface="Verdana" panose="020B0604030504040204" pitchFamily="34" charset="0"/>
        </a:defRPr>
      </a:lvl3pPr>
      <a:lvl4pPr algn="ctr" rtl="0" eaLnBrk="1" fontAlgn="base" hangingPunct="1">
        <a:spcBef>
          <a:spcPct val="0"/>
        </a:spcBef>
        <a:spcAft>
          <a:spcPct val="0"/>
        </a:spcAft>
        <a:defRPr sz="4400">
          <a:solidFill>
            <a:schemeClr val="tx1"/>
          </a:solidFill>
          <a:latin typeface="Verdana" panose="020B0604030504040204" pitchFamily="34" charset="0"/>
        </a:defRPr>
      </a:lvl4pPr>
      <a:lvl5pPr algn="ctr" rtl="0" eaLnBrk="1" fontAlgn="base" hangingPunct="1">
        <a:spcBef>
          <a:spcPct val="0"/>
        </a:spcBef>
        <a:spcAft>
          <a:spcPct val="0"/>
        </a:spcAft>
        <a:defRPr sz="4400">
          <a:solidFill>
            <a:schemeClr val="tx1"/>
          </a:solidFill>
          <a:latin typeface="Verdana" panose="020B0604030504040204" pitchFamily="34" charset="0"/>
        </a:defRPr>
      </a:lvl5pPr>
      <a:lvl6pPr marL="457200" algn="ctr" rtl="0" eaLnBrk="1" fontAlgn="base" hangingPunct="1">
        <a:spcBef>
          <a:spcPct val="0"/>
        </a:spcBef>
        <a:spcAft>
          <a:spcPct val="0"/>
        </a:spcAft>
        <a:defRPr sz="4400">
          <a:solidFill>
            <a:schemeClr val="tx1"/>
          </a:solidFill>
          <a:latin typeface="Verdana" panose="020B0604030504040204" pitchFamily="34" charset="0"/>
        </a:defRPr>
      </a:lvl6pPr>
      <a:lvl7pPr marL="914400" algn="ctr" rtl="0" eaLnBrk="1" fontAlgn="base" hangingPunct="1">
        <a:spcBef>
          <a:spcPct val="0"/>
        </a:spcBef>
        <a:spcAft>
          <a:spcPct val="0"/>
        </a:spcAft>
        <a:defRPr sz="4400">
          <a:solidFill>
            <a:schemeClr val="tx1"/>
          </a:solidFill>
          <a:latin typeface="Verdana" panose="020B0604030504040204" pitchFamily="34" charset="0"/>
        </a:defRPr>
      </a:lvl7pPr>
      <a:lvl8pPr marL="1371600" algn="ctr" rtl="0" eaLnBrk="1" fontAlgn="base" hangingPunct="1">
        <a:spcBef>
          <a:spcPct val="0"/>
        </a:spcBef>
        <a:spcAft>
          <a:spcPct val="0"/>
        </a:spcAft>
        <a:defRPr sz="4400">
          <a:solidFill>
            <a:schemeClr val="tx1"/>
          </a:solidFill>
          <a:latin typeface="Verdana" panose="020B0604030504040204" pitchFamily="34" charset="0"/>
        </a:defRPr>
      </a:lvl8pPr>
      <a:lvl9pPr marL="1828800" algn="ctr" rtl="0" eaLnBrk="1" fontAlgn="base" hangingPunct="1">
        <a:spcBef>
          <a:spcPct val="0"/>
        </a:spcBef>
        <a:spcAft>
          <a:spcPct val="0"/>
        </a:spcAft>
        <a:defRPr sz="4400">
          <a:solidFill>
            <a:schemeClr val="tx1"/>
          </a:solidFill>
          <a:latin typeface="Verdana" panose="020B0604030504040204" pitchFamily="34" charset="0"/>
        </a:defRPr>
      </a:lvl9pPr>
    </p:titleStyle>
    <p:bodyStyle>
      <a:lvl1pPr algn="l" rtl="0" eaLnBrk="1" fontAlgn="base" hangingPunct="1">
        <a:spcBef>
          <a:spcPct val="20000"/>
        </a:spcBef>
        <a:spcAft>
          <a:spcPct val="0"/>
        </a:spcAft>
        <a:defRPr sz="1600" kern="1200">
          <a:solidFill>
            <a:schemeClr val="tx1"/>
          </a:solidFill>
          <a:latin typeface="+mn-lt"/>
          <a:ea typeface="+mn-ea"/>
          <a:cs typeface="+mn-cs"/>
        </a:defRPr>
      </a:lvl1pPr>
      <a:lvl2pPr marL="177800" indent="-177800" algn="l" rtl="0" eaLnBrk="1" fontAlgn="base" hangingPunct="1">
        <a:spcBef>
          <a:spcPct val="20000"/>
        </a:spcBef>
        <a:spcAft>
          <a:spcPct val="0"/>
        </a:spcAft>
        <a:buClr>
          <a:schemeClr val="tx2"/>
        </a:buClr>
        <a:buSzPct val="103000"/>
        <a:buFont typeface="Verdana" panose="020B0604030504040204" pitchFamily="34" charset="0"/>
        <a:buChar char="•"/>
        <a:tabLst>
          <a:tab pos="177800" algn="l"/>
        </a:tabLst>
        <a:defRPr sz="1600" kern="1200">
          <a:solidFill>
            <a:schemeClr val="tx1"/>
          </a:solidFill>
          <a:latin typeface="+mn-lt"/>
          <a:ea typeface="+mn-ea"/>
          <a:cs typeface="+mn-cs"/>
        </a:defRPr>
      </a:lvl2pPr>
      <a:lvl3pPr marL="355600" indent="-177800" algn="l" rtl="0" eaLnBrk="1" fontAlgn="base" hangingPunct="1">
        <a:spcBef>
          <a:spcPct val="20000"/>
        </a:spcBef>
        <a:spcAft>
          <a:spcPct val="0"/>
        </a:spcAft>
        <a:buClr>
          <a:schemeClr val="tx2"/>
        </a:buClr>
        <a:buSzPct val="103000"/>
        <a:buFont typeface="Verdana" panose="020B0604030504040204" pitchFamily="34" charset="0"/>
        <a:buChar char="•"/>
        <a:tabLst>
          <a:tab pos="628650" algn="l"/>
        </a:tabLst>
        <a:defRPr sz="1600" kern="1200">
          <a:solidFill>
            <a:schemeClr val="tx1"/>
          </a:solidFill>
          <a:latin typeface="+mn-lt"/>
          <a:ea typeface="+mn-ea"/>
          <a:cs typeface="+mn-cs"/>
        </a:defRPr>
      </a:lvl3pPr>
      <a:lvl4pPr marL="538163" indent="-182563" algn="l" rtl="0" eaLnBrk="1" fontAlgn="base" hangingPunct="1">
        <a:spcBef>
          <a:spcPct val="20000"/>
        </a:spcBef>
        <a:spcAft>
          <a:spcPct val="0"/>
        </a:spcAft>
        <a:buClr>
          <a:schemeClr val="tx2"/>
        </a:buClr>
        <a:buSzPct val="103000"/>
        <a:buFont typeface="Verdana" panose="020B0604030504040204" pitchFamily="34" charset="0"/>
        <a:buChar char="•"/>
        <a:defRPr sz="1600" kern="1200">
          <a:solidFill>
            <a:schemeClr val="tx1"/>
          </a:solidFill>
          <a:latin typeface="+mn-lt"/>
          <a:ea typeface="+mn-ea"/>
          <a:cs typeface="+mn-cs"/>
        </a:defRPr>
      </a:lvl4pPr>
      <a:lvl5pPr algn="l" rtl="0" eaLnBrk="1" fontAlgn="base" hangingPunct="1">
        <a:spcBef>
          <a:spcPct val="20000"/>
        </a:spcBef>
        <a:spcAft>
          <a:spcPct val="0"/>
        </a:spcAft>
        <a:buFont typeface="Arial" panose="020B0604020202020204" pitchFamily="34" charset="0"/>
        <a:defRPr sz="1600" kern="1200">
          <a:solidFill>
            <a:schemeClr val="accent2"/>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2000" b="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file:////var/folders/35/gyyfc5gn6g73_6y7sy5vbvpm0000gn/T/com.microsoft.Word/WebArchiveCopyPasteTempFiles/JeMRv8HFxN28jtAhNkAAAAASUVORK5CYII="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11" Type="http://schemas.microsoft.com/office/2007/relationships/hdphoto" Target="../media/hdphoto1.wdp"/><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video" Target="https://www.youtube.com/embed/--dES_KDTRY?start=230&amp;feature=oembed" TargetMode="Externa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video" Target="https://www.youtube.com/embed/GOiaWSX9RQs?feature=oembed" TargetMode="Externa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1F275AF4-5947-6B4F-BCE1-D62BBBE3A7A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1150" b="14919"/>
          <a:stretch/>
        </p:blipFill>
        <p:spPr>
          <a:xfrm>
            <a:off x="1367" y="4097"/>
            <a:ext cx="9142633" cy="3050163"/>
          </a:xfrm>
          <a:noFill/>
        </p:spPr>
      </p:pic>
      <p:sp>
        <p:nvSpPr>
          <p:cNvPr id="8" name="Foliennummernplatzhalter 7">
            <a:extLst>
              <a:ext uri="{FF2B5EF4-FFF2-40B4-BE49-F238E27FC236}">
                <a16:creationId xmlns:a16="http://schemas.microsoft.com/office/drawing/2014/main" id="{95D9B3C6-8197-844C-AFA1-4A4E00EFF8FD}"/>
              </a:ext>
            </a:extLst>
          </p:cNvPr>
          <p:cNvSpPr>
            <a:spLocks noGrp="1"/>
          </p:cNvSpPr>
          <p:nvPr>
            <p:ph type="sldNum" idx="12"/>
          </p:nvPr>
        </p:nvSpPr>
        <p:spPr>
          <a:xfrm>
            <a:off x="8388350" y="65088"/>
            <a:ext cx="693738" cy="274637"/>
          </a:xfrm>
        </p:spPr>
        <p:txBody>
          <a:bodyPr wrap="square" anchor="ctr">
            <a:normAutofit/>
          </a:bodyPr>
          <a:lstStyle/>
          <a:p>
            <a:pPr>
              <a:spcAft>
                <a:spcPts val="600"/>
              </a:spcAft>
            </a:pPr>
            <a:fld id="{CB92A434-CA3F-4829-A006-F4A3F0389C34}" type="slidenum">
              <a:rPr lang="de-DE" altLang="de-DE" sz="700" smtClean="0"/>
              <a:pPr>
                <a:spcAft>
                  <a:spcPts val="600"/>
                </a:spcAft>
              </a:pPr>
              <a:t>1</a:t>
            </a:fld>
            <a:endParaRPr lang="de-DE" altLang="de-DE" sz="700"/>
          </a:p>
        </p:txBody>
      </p:sp>
      <p:sp>
        <p:nvSpPr>
          <p:cNvPr id="19" name="Untertitel 1">
            <a:extLst>
              <a:ext uri="{FF2B5EF4-FFF2-40B4-BE49-F238E27FC236}">
                <a16:creationId xmlns:a16="http://schemas.microsoft.com/office/drawing/2014/main" id="{E8820912-2E01-D147-95DB-D3C9883593F6}"/>
              </a:ext>
            </a:extLst>
          </p:cNvPr>
          <p:cNvSpPr>
            <a:spLocks noGrp="1"/>
          </p:cNvSpPr>
          <p:nvPr>
            <p:ph type="subTitle" idx="1"/>
          </p:nvPr>
        </p:nvSpPr>
        <p:spPr>
          <a:xfrm>
            <a:off x="684213" y="3074215"/>
            <a:ext cx="5077888" cy="943567"/>
          </a:xfrm>
        </p:spPr>
        <p:txBody>
          <a:bodyPr anchor="ctr"/>
          <a:lstStyle/>
          <a:p>
            <a:r>
              <a:rPr lang="de-DE" sz="3200" b="1" dirty="0" err="1"/>
              <a:t>Mask</a:t>
            </a:r>
            <a:r>
              <a:rPr lang="de-DE" sz="3200" b="1" dirty="0"/>
              <a:t> - </a:t>
            </a:r>
            <a:r>
              <a:rPr lang="de-DE" sz="3200" b="1" dirty="0" err="1"/>
              <a:t>Detector</a:t>
            </a:r>
            <a:endParaRPr lang="de-DE" sz="3200" b="1" dirty="0"/>
          </a:p>
        </p:txBody>
      </p:sp>
      <p:sp>
        <p:nvSpPr>
          <p:cNvPr id="21" name="Untertitel 1">
            <a:extLst>
              <a:ext uri="{FF2B5EF4-FFF2-40B4-BE49-F238E27FC236}">
                <a16:creationId xmlns:a16="http://schemas.microsoft.com/office/drawing/2014/main" id="{E472950B-54B3-574F-8C18-61962943196E}"/>
              </a:ext>
            </a:extLst>
          </p:cNvPr>
          <p:cNvSpPr txBox="1">
            <a:spLocks/>
          </p:cNvSpPr>
          <p:nvPr/>
        </p:nvSpPr>
        <p:spPr bwMode="auto">
          <a:xfrm>
            <a:off x="709001" y="3509051"/>
            <a:ext cx="5523103" cy="70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marL="0" indent="0" algn="l" rtl="0" eaLnBrk="1" fontAlgn="base" hangingPunct="1">
              <a:lnSpc>
                <a:spcPts val="3700"/>
              </a:lnSpc>
              <a:spcBef>
                <a:spcPct val="20000"/>
              </a:spcBef>
              <a:spcAft>
                <a:spcPct val="0"/>
              </a:spcAft>
              <a:buNone/>
              <a:defRPr sz="2000" kern="1200" baseline="0">
                <a:solidFill>
                  <a:schemeClr val="tx2"/>
                </a:solidFill>
                <a:latin typeface="+mn-lt"/>
                <a:ea typeface="+mn-ea"/>
                <a:cs typeface="+mn-cs"/>
              </a:defRPr>
            </a:lvl1pPr>
            <a:lvl2pPr marL="457200" indent="0" algn="ctr" rtl="0" eaLnBrk="1" fontAlgn="base" hangingPunct="1">
              <a:spcBef>
                <a:spcPct val="20000"/>
              </a:spcBef>
              <a:spcAft>
                <a:spcPct val="0"/>
              </a:spcAft>
              <a:buClr>
                <a:schemeClr val="tx2"/>
              </a:buClr>
              <a:buSzPct val="103000"/>
              <a:buFont typeface="Verdana" panose="020B0604030504040204" pitchFamily="34" charset="0"/>
              <a:buNone/>
              <a:tabLst>
                <a:tab pos="177800" algn="l"/>
              </a:tabLst>
              <a:defRPr sz="1600" kern="1200">
                <a:solidFill>
                  <a:schemeClr val="tx1">
                    <a:tint val="75000"/>
                  </a:schemeClr>
                </a:solidFill>
                <a:latin typeface="+mn-lt"/>
                <a:ea typeface="+mn-ea"/>
                <a:cs typeface="+mn-cs"/>
              </a:defRPr>
            </a:lvl2pPr>
            <a:lvl3pPr marL="914400" indent="0" algn="ctr" rtl="0" eaLnBrk="1" fontAlgn="base" hangingPunct="1">
              <a:spcBef>
                <a:spcPct val="20000"/>
              </a:spcBef>
              <a:spcAft>
                <a:spcPct val="0"/>
              </a:spcAft>
              <a:buClr>
                <a:schemeClr val="tx2"/>
              </a:buClr>
              <a:buSzPct val="103000"/>
              <a:buFont typeface="Verdana" panose="020B0604030504040204" pitchFamily="34" charset="0"/>
              <a:buNone/>
              <a:tabLst>
                <a:tab pos="628650" algn="l"/>
              </a:tabLst>
              <a:defRPr sz="1600" kern="1200">
                <a:solidFill>
                  <a:schemeClr val="tx1">
                    <a:tint val="75000"/>
                  </a:schemeClr>
                </a:solidFill>
                <a:latin typeface="+mn-lt"/>
                <a:ea typeface="+mn-ea"/>
                <a:cs typeface="+mn-cs"/>
              </a:defRPr>
            </a:lvl3pPr>
            <a:lvl4pPr marL="1371600" indent="0" algn="ctr" rtl="0" eaLnBrk="1" fontAlgn="base" hangingPunct="1">
              <a:spcBef>
                <a:spcPct val="20000"/>
              </a:spcBef>
              <a:spcAft>
                <a:spcPct val="0"/>
              </a:spcAft>
              <a:buClr>
                <a:schemeClr val="tx2"/>
              </a:buClr>
              <a:buSzPct val="103000"/>
              <a:buFont typeface="Verdana" panose="020B0604030504040204" pitchFamily="34" charset="0"/>
              <a:buNone/>
              <a:defRPr sz="1600" kern="1200">
                <a:solidFill>
                  <a:schemeClr val="tx1">
                    <a:tint val="75000"/>
                  </a:schemeClr>
                </a:solidFill>
                <a:latin typeface="+mn-lt"/>
                <a:ea typeface="+mn-ea"/>
                <a:cs typeface="+mn-cs"/>
              </a:defRPr>
            </a:lvl4pPr>
            <a:lvl5pPr marL="1828800" indent="0" algn="ctr" rtl="0" eaLnBrk="1" fontAlgn="base" hangingPunct="1">
              <a:spcBef>
                <a:spcPct val="20000"/>
              </a:spcBef>
              <a:spcAft>
                <a:spcPct val="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b="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de-DE" sz="1600" b="1" dirty="0" err="1"/>
              <a:t>Deep</a:t>
            </a:r>
            <a:r>
              <a:rPr lang="de-DE" sz="1600" b="1" dirty="0"/>
              <a:t>-Learning App Wissensmanagement</a:t>
            </a:r>
          </a:p>
        </p:txBody>
      </p:sp>
      <p:pic>
        <p:nvPicPr>
          <p:cNvPr id="22" name="Grafik 151" descr="Ein Bild, das Uhr enthält.&#10;&#10;Automatisch generierte Beschreibung">
            <a:extLst>
              <a:ext uri="{FF2B5EF4-FFF2-40B4-BE49-F238E27FC236}">
                <a16:creationId xmlns:a16="http://schemas.microsoft.com/office/drawing/2014/main" id="{894C1712-8F90-DC44-BE59-4429FE3FF3CD}"/>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8568655" y="2470011"/>
            <a:ext cx="575345" cy="575345"/>
          </a:xfrm>
          <a:prstGeom prst="rect">
            <a:avLst/>
          </a:prstGeom>
          <a:noFill/>
          <a:extLst>
            <a:ext uri="{909E8E84-426E-40DD-AFC4-6F175D3DCCD1}">
              <a14:hiddenFill xmlns:a14="http://schemas.microsoft.com/office/drawing/2010/main">
                <a:solidFill>
                  <a:srgbClr val="FFFFFF"/>
                </a:solidFill>
              </a14:hiddenFill>
            </a:ext>
          </a:extLst>
        </p:spPr>
      </p:pic>
      <p:sp>
        <p:nvSpPr>
          <p:cNvPr id="23" name="Fußzeilenplatzhalter 5">
            <a:extLst>
              <a:ext uri="{FF2B5EF4-FFF2-40B4-BE49-F238E27FC236}">
                <a16:creationId xmlns:a16="http://schemas.microsoft.com/office/drawing/2014/main" id="{0368BFDF-F061-F94C-81F3-C4F78162350D}"/>
              </a:ext>
            </a:extLst>
          </p:cNvPr>
          <p:cNvSpPr>
            <a:spLocks noGrp="1"/>
          </p:cNvSpPr>
          <p:nvPr>
            <p:ph type="ftr" sz="quarter" idx="15"/>
          </p:nvPr>
        </p:nvSpPr>
        <p:spPr>
          <a:xfrm>
            <a:off x="727423" y="4472573"/>
            <a:ext cx="3564969" cy="417320"/>
          </a:xfrm>
        </p:spPr>
        <p:txBody>
          <a:bodyPr/>
          <a:lstStyle/>
          <a:p>
            <a:pPr>
              <a:defRPr/>
            </a:pPr>
            <a:r>
              <a:rPr lang="de-DE" dirty="0"/>
              <a:t>Anton Schaarschmidt</a:t>
            </a:r>
          </a:p>
          <a:p>
            <a:pPr>
              <a:defRPr/>
            </a:pPr>
            <a:r>
              <a:rPr lang="de-DE" dirty="0"/>
              <a:t>Clemens Brauer	</a:t>
            </a:r>
          </a:p>
        </p:txBody>
      </p:sp>
    </p:spTree>
    <p:extLst>
      <p:ext uri="{BB962C8B-B14F-4D97-AF65-F5344CB8AC3E}">
        <p14:creationId xmlns:p14="http://schemas.microsoft.com/office/powerpoint/2010/main" val="110234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Training</a:t>
            </a:r>
            <a:br>
              <a:rPr lang="de-DE" dirty="0"/>
            </a:br>
            <a:r>
              <a:rPr lang="de-DE" sz="1400" dirty="0"/>
              <a:t>Vorbereitung &amp; Durchführung</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10</a:t>
            </a:fld>
            <a:endParaRPr lang="de-DE" altLang="de-DE"/>
          </a:p>
        </p:txBody>
      </p:sp>
      <p:graphicFrame>
        <p:nvGraphicFramePr>
          <p:cNvPr id="7" name="Diagramm 6">
            <a:extLst>
              <a:ext uri="{FF2B5EF4-FFF2-40B4-BE49-F238E27FC236}">
                <a16:creationId xmlns:a16="http://schemas.microsoft.com/office/drawing/2014/main" id="{4AFB32FF-9776-DA4E-BBC0-1B29566B6A19}"/>
              </a:ext>
            </a:extLst>
          </p:cNvPr>
          <p:cNvGraphicFramePr/>
          <p:nvPr>
            <p:extLst>
              <p:ext uri="{D42A27DB-BD31-4B8C-83A1-F6EECF244321}">
                <p14:modId xmlns:p14="http://schemas.microsoft.com/office/powerpoint/2010/main" val="2559651350"/>
              </p:ext>
            </p:extLst>
          </p:nvPr>
        </p:nvGraphicFramePr>
        <p:xfrm>
          <a:off x="755650" y="1635646"/>
          <a:ext cx="7631579" cy="1440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feld 10">
            <a:extLst>
              <a:ext uri="{FF2B5EF4-FFF2-40B4-BE49-F238E27FC236}">
                <a16:creationId xmlns:a16="http://schemas.microsoft.com/office/drawing/2014/main" id="{ACAB1BC7-337C-A54C-8262-09FC5A75BEBF}"/>
              </a:ext>
            </a:extLst>
          </p:cNvPr>
          <p:cNvSpPr txBox="1"/>
          <p:nvPr/>
        </p:nvSpPr>
        <p:spPr>
          <a:xfrm>
            <a:off x="703282" y="3318397"/>
            <a:ext cx="1800126" cy="1015663"/>
          </a:xfrm>
          <a:prstGeom prst="rect">
            <a:avLst/>
          </a:prstGeom>
          <a:noFill/>
        </p:spPr>
        <p:txBody>
          <a:bodyPr wrap="square" rtlCol="0">
            <a:spAutoFit/>
          </a:bodyPr>
          <a:lstStyle/>
          <a:p>
            <a:r>
              <a:rPr lang="de-DE" sz="1200" dirty="0"/>
              <a:t>70% Trainingsdaten</a:t>
            </a:r>
          </a:p>
          <a:p>
            <a:r>
              <a:rPr lang="de-DE" sz="1200" dirty="0"/>
              <a:t>        2980 Bilder</a:t>
            </a:r>
          </a:p>
          <a:p>
            <a:endParaRPr lang="de-DE" sz="1200" dirty="0"/>
          </a:p>
          <a:p>
            <a:r>
              <a:rPr lang="de-DE" sz="1200" dirty="0"/>
              <a:t>30% Testdaten</a:t>
            </a:r>
          </a:p>
          <a:p>
            <a:r>
              <a:rPr lang="de-DE" sz="1200" dirty="0"/>
              <a:t>        1277 Bilder</a:t>
            </a:r>
          </a:p>
        </p:txBody>
      </p:sp>
      <p:sp>
        <p:nvSpPr>
          <p:cNvPr id="12" name="Textfeld 11">
            <a:extLst>
              <a:ext uri="{FF2B5EF4-FFF2-40B4-BE49-F238E27FC236}">
                <a16:creationId xmlns:a16="http://schemas.microsoft.com/office/drawing/2014/main" id="{9ECFAD2F-1D0A-6E4C-A59F-7CA6918474ED}"/>
              </a:ext>
            </a:extLst>
          </p:cNvPr>
          <p:cNvSpPr txBox="1"/>
          <p:nvPr/>
        </p:nvSpPr>
        <p:spPr>
          <a:xfrm>
            <a:off x="2771800" y="3318397"/>
            <a:ext cx="1656184" cy="646331"/>
          </a:xfrm>
          <a:prstGeom prst="rect">
            <a:avLst/>
          </a:prstGeom>
          <a:noFill/>
        </p:spPr>
        <p:txBody>
          <a:bodyPr wrap="square" rtlCol="0">
            <a:spAutoFit/>
          </a:bodyPr>
          <a:lstStyle/>
          <a:p>
            <a:r>
              <a:rPr lang="de-DE" sz="1200" dirty="0"/>
              <a:t>Ermöglicht ein schnelleres </a:t>
            </a:r>
            <a:r>
              <a:rPr lang="de-DE" sz="1200" dirty="0" err="1"/>
              <a:t>Ver</a:t>
            </a:r>
            <a:r>
              <a:rPr lang="de-DE" sz="1200" dirty="0"/>
              <a:t>-arbeiten der Daten</a:t>
            </a:r>
          </a:p>
        </p:txBody>
      </p:sp>
      <p:sp>
        <p:nvSpPr>
          <p:cNvPr id="14" name="Textfeld 13">
            <a:extLst>
              <a:ext uri="{FF2B5EF4-FFF2-40B4-BE49-F238E27FC236}">
                <a16:creationId xmlns:a16="http://schemas.microsoft.com/office/drawing/2014/main" id="{42518722-49A4-E04F-BAC2-CD605690A982}"/>
              </a:ext>
            </a:extLst>
          </p:cNvPr>
          <p:cNvSpPr txBox="1"/>
          <p:nvPr/>
        </p:nvSpPr>
        <p:spPr>
          <a:xfrm>
            <a:off x="4788024" y="3322094"/>
            <a:ext cx="1728192" cy="1200329"/>
          </a:xfrm>
          <a:prstGeom prst="rect">
            <a:avLst/>
          </a:prstGeom>
          <a:noFill/>
        </p:spPr>
        <p:txBody>
          <a:bodyPr wrap="square" rtlCol="0">
            <a:spAutoFit/>
          </a:bodyPr>
          <a:lstStyle/>
          <a:p>
            <a:r>
              <a:rPr lang="de-DE" sz="1200" dirty="0"/>
              <a:t>Batch-Size: 24</a:t>
            </a:r>
          </a:p>
          <a:p>
            <a:r>
              <a:rPr lang="de-DE" sz="1200" dirty="0"/>
              <a:t>Klassen: 3</a:t>
            </a:r>
          </a:p>
          <a:p>
            <a:r>
              <a:rPr lang="de-DE" sz="1200" dirty="0"/>
              <a:t>Training &amp; </a:t>
            </a:r>
            <a:r>
              <a:rPr lang="de-DE" sz="1200" dirty="0" err="1"/>
              <a:t>Eval</a:t>
            </a:r>
            <a:endParaRPr lang="de-DE" sz="1200" dirty="0"/>
          </a:p>
          <a:p>
            <a:r>
              <a:rPr lang="de-DE" sz="1200" dirty="0"/>
              <a:t>Default des Modells</a:t>
            </a:r>
          </a:p>
          <a:p>
            <a:endParaRPr lang="de-DE" sz="1200" dirty="0"/>
          </a:p>
          <a:p>
            <a:endParaRPr lang="de-DE" sz="1200" dirty="0"/>
          </a:p>
        </p:txBody>
      </p:sp>
      <p:sp>
        <p:nvSpPr>
          <p:cNvPr id="15" name="Textfeld 14">
            <a:extLst>
              <a:ext uri="{FF2B5EF4-FFF2-40B4-BE49-F238E27FC236}">
                <a16:creationId xmlns:a16="http://schemas.microsoft.com/office/drawing/2014/main" id="{CECC239B-2ABC-0748-A5F8-9C5FEDB35BCC}"/>
              </a:ext>
            </a:extLst>
          </p:cNvPr>
          <p:cNvSpPr txBox="1"/>
          <p:nvPr/>
        </p:nvSpPr>
        <p:spPr>
          <a:xfrm>
            <a:off x="6876256" y="3318397"/>
            <a:ext cx="1805400" cy="1200329"/>
          </a:xfrm>
          <a:prstGeom prst="rect">
            <a:avLst/>
          </a:prstGeom>
          <a:noFill/>
        </p:spPr>
        <p:txBody>
          <a:bodyPr wrap="square" rtlCol="0">
            <a:spAutoFit/>
          </a:bodyPr>
          <a:lstStyle/>
          <a:p>
            <a:r>
              <a:rPr lang="de-DE" sz="1200" dirty="0"/>
              <a:t>Google </a:t>
            </a:r>
            <a:r>
              <a:rPr lang="de-DE" sz="1200" dirty="0" err="1"/>
              <a:t>Colab</a:t>
            </a:r>
            <a:endParaRPr lang="de-DE" sz="1200" dirty="0"/>
          </a:p>
          <a:p>
            <a:r>
              <a:rPr lang="de-DE" sz="1200" dirty="0"/>
              <a:t>Tesla K80 GPU</a:t>
            </a:r>
          </a:p>
          <a:p>
            <a:r>
              <a:rPr lang="de-DE" sz="1200" dirty="0" err="1"/>
              <a:t>Steps</a:t>
            </a:r>
            <a:r>
              <a:rPr lang="de-DE" sz="1200" dirty="0"/>
              <a:t>: 10000</a:t>
            </a:r>
          </a:p>
          <a:p>
            <a:r>
              <a:rPr lang="de-DE" sz="1200" dirty="0"/>
              <a:t>Dauer: </a:t>
            </a:r>
            <a:r>
              <a:rPr lang="de-DE" sz="1200" dirty="0" err="1"/>
              <a:t>Ø</a:t>
            </a:r>
            <a:r>
              <a:rPr lang="de-DE" sz="1200" dirty="0"/>
              <a:t> 10h</a:t>
            </a:r>
          </a:p>
          <a:p>
            <a:endParaRPr lang="de-DE" sz="1200" dirty="0"/>
          </a:p>
          <a:p>
            <a:endParaRPr lang="de-DE" sz="1200" dirty="0"/>
          </a:p>
        </p:txBody>
      </p:sp>
    </p:spTree>
    <p:extLst>
      <p:ext uri="{BB962C8B-B14F-4D97-AF65-F5344CB8AC3E}">
        <p14:creationId xmlns:p14="http://schemas.microsoft.com/office/powerpoint/2010/main" val="664849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Training</a:t>
            </a:r>
            <a:br>
              <a:rPr lang="de-DE" dirty="0"/>
            </a:br>
            <a:r>
              <a:rPr lang="de-DE" sz="1400" dirty="0"/>
              <a:t>Ergebnisse</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11</a:t>
            </a:fld>
            <a:endParaRPr lang="de-DE" altLang="de-DE"/>
          </a:p>
        </p:txBody>
      </p:sp>
      <p:graphicFrame>
        <p:nvGraphicFramePr>
          <p:cNvPr id="10" name="Diagramm 9">
            <a:extLst>
              <a:ext uri="{FF2B5EF4-FFF2-40B4-BE49-F238E27FC236}">
                <a16:creationId xmlns:a16="http://schemas.microsoft.com/office/drawing/2014/main" id="{F6C9194E-2B8F-4D42-B72D-56DFF3463D29}"/>
              </a:ext>
            </a:extLst>
          </p:cNvPr>
          <p:cNvGraphicFramePr/>
          <p:nvPr>
            <p:extLst>
              <p:ext uri="{D42A27DB-BD31-4B8C-83A1-F6EECF244321}">
                <p14:modId xmlns:p14="http://schemas.microsoft.com/office/powerpoint/2010/main" val="3480081120"/>
              </p:ext>
            </p:extLst>
          </p:nvPr>
        </p:nvGraphicFramePr>
        <p:xfrm>
          <a:off x="720000" y="1563688"/>
          <a:ext cx="7668350" cy="33123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4665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Konvertierung und Optimierung</a:t>
            </a:r>
            <a:br>
              <a:rPr lang="de-DE" dirty="0"/>
            </a:br>
            <a:r>
              <a:rPr lang="de-DE" sz="1400" dirty="0"/>
              <a:t>Vorbereitung &amp; Durchführung</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12</a:t>
            </a:fld>
            <a:endParaRPr lang="de-DE" altLang="de-DE"/>
          </a:p>
        </p:txBody>
      </p:sp>
      <p:graphicFrame>
        <p:nvGraphicFramePr>
          <p:cNvPr id="4" name="Diagramm 3">
            <a:extLst>
              <a:ext uri="{FF2B5EF4-FFF2-40B4-BE49-F238E27FC236}">
                <a16:creationId xmlns:a16="http://schemas.microsoft.com/office/drawing/2014/main" id="{0E212FE3-09C6-5342-BCCC-965FA7550F95}"/>
              </a:ext>
            </a:extLst>
          </p:cNvPr>
          <p:cNvGraphicFramePr/>
          <p:nvPr>
            <p:extLst>
              <p:ext uri="{D42A27DB-BD31-4B8C-83A1-F6EECF244321}">
                <p14:modId xmlns:p14="http://schemas.microsoft.com/office/powerpoint/2010/main" val="2493127486"/>
              </p:ext>
            </p:extLst>
          </p:nvPr>
        </p:nvGraphicFramePr>
        <p:xfrm>
          <a:off x="-108520" y="1563688"/>
          <a:ext cx="3912096" cy="304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Grafik 12" descr="Ein Bild, das Screenshot enthält.&#10;&#10;Automatisch generierte Beschreibung">
            <a:extLst>
              <a:ext uri="{FF2B5EF4-FFF2-40B4-BE49-F238E27FC236}">
                <a16:creationId xmlns:a16="http://schemas.microsoft.com/office/drawing/2014/main" id="{55D1CA5C-19C0-C24C-B58F-DCF986F1E2D2}"/>
              </a:ext>
            </a:extLst>
          </p:cNvPr>
          <p:cNvPicPr/>
          <p:nvPr/>
        </p:nvPicPr>
        <p:blipFill>
          <a:blip r:embed="rId8">
            <a:extLst>
              <a:ext uri="{28A0092B-C50C-407E-A947-70E740481C1C}">
                <a14:useLocalDpi xmlns:a14="http://schemas.microsoft.com/office/drawing/2010/main" val="0"/>
              </a:ext>
            </a:extLst>
          </a:blip>
          <a:stretch>
            <a:fillRect/>
          </a:stretch>
        </p:blipFill>
        <p:spPr>
          <a:xfrm>
            <a:off x="3302382" y="2616898"/>
            <a:ext cx="5080635" cy="1043305"/>
          </a:xfrm>
          <a:prstGeom prst="rect">
            <a:avLst/>
          </a:prstGeom>
          <a:ln>
            <a:solidFill>
              <a:schemeClr val="tx1"/>
            </a:solidFill>
          </a:ln>
        </p:spPr>
      </p:pic>
      <p:sp>
        <p:nvSpPr>
          <p:cNvPr id="16" name="Textfeld 15">
            <a:extLst>
              <a:ext uri="{FF2B5EF4-FFF2-40B4-BE49-F238E27FC236}">
                <a16:creationId xmlns:a16="http://schemas.microsoft.com/office/drawing/2014/main" id="{878F4195-80DB-D340-BCBC-4C15D8283A3B}"/>
              </a:ext>
            </a:extLst>
          </p:cNvPr>
          <p:cNvSpPr txBox="1"/>
          <p:nvPr/>
        </p:nvSpPr>
        <p:spPr>
          <a:xfrm>
            <a:off x="3302382" y="1569418"/>
            <a:ext cx="4824536" cy="957185"/>
          </a:xfrm>
          <a:prstGeom prst="rect">
            <a:avLst/>
          </a:prstGeom>
          <a:noFill/>
        </p:spPr>
        <p:txBody>
          <a:bodyPr wrap="square" rtlCol="0">
            <a:spAutoFit/>
          </a:bodyPr>
          <a:lstStyle/>
          <a:p>
            <a:pPr marL="285750" indent="-285750">
              <a:lnSpc>
                <a:spcPts val="2100"/>
              </a:lnSpc>
              <a:spcBef>
                <a:spcPct val="20000"/>
              </a:spcBef>
              <a:buClr>
                <a:schemeClr val="tx1"/>
              </a:buClr>
              <a:buFontTx/>
              <a:buChar char="-"/>
            </a:pPr>
            <a:r>
              <a:rPr lang="de-DE" sz="1600" dirty="0">
                <a:latin typeface="+mn-lt"/>
                <a:cs typeface="+mn-cs"/>
              </a:rPr>
              <a:t>Konvertierung in </a:t>
            </a:r>
            <a:r>
              <a:rPr lang="de-DE" sz="1600" dirty="0" err="1">
                <a:latin typeface="+mn-lt"/>
                <a:cs typeface="+mn-cs"/>
              </a:rPr>
              <a:t>Tflite</a:t>
            </a:r>
            <a:r>
              <a:rPr lang="de-DE" sz="1600" dirty="0">
                <a:latin typeface="+mn-lt"/>
                <a:cs typeface="+mn-cs"/>
              </a:rPr>
              <a:t> gemäß </a:t>
            </a:r>
            <a:r>
              <a:rPr lang="de-DE" sz="1600" dirty="0" err="1">
                <a:latin typeface="+mn-lt"/>
                <a:cs typeface="+mn-cs"/>
              </a:rPr>
              <a:t>TensorFlow</a:t>
            </a:r>
            <a:r>
              <a:rPr lang="de-DE" sz="1600" dirty="0">
                <a:latin typeface="+mn-lt"/>
                <a:cs typeface="+mn-cs"/>
              </a:rPr>
              <a:t> </a:t>
            </a:r>
          </a:p>
          <a:p>
            <a:pPr marL="285750" indent="-285750">
              <a:lnSpc>
                <a:spcPts val="2100"/>
              </a:lnSpc>
              <a:spcBef>
                <a:spcPct val="20000"/>
              </a:spcBef>
              <a:buClr>
                <a:schemeClr val="tx1"/>
              </a:buClr>
              <a:buFontTx/>
              <a:buChar char="-"/>
            </a:pPr>
            <a:r>
              <a:rPr lang="de-DE" sz="1600" dirty="0">
                <a:latin typeface="+mn-lt"/>
                <a:cs typeface="+mn-cs"/>
              </a:rPr>
              <a:t>Modell -&gt; </a:t>
            </a:r>
            <a:r>
              <a:rPr lang="de-DE" sz="1600" dirty="0" err="1">
                <a:latin typeface="+mn-lt"/>
                <a:cs typeface="+mn-cs"/>
              </a:rPr>
              <a:t>Frozen</a:t>
            </a:r>
            <a:r>
              <a:rPr lang="de-DE" sz="1600" dirty="0">
                <a:latin typeface="+mn-lt"/>
                <a:cs typeface="+mn-cs"/>
              </a:rPr>
              <a:t>-Graph -&gt; </a:t>
            </a:r>
            <a:r>
              <a:rPr lang="de-DE" sz="1600" dirty="0" err="1">
                <a:latin typeface="+mn-lt"/>
                <a:cs typeface="+mn-cs"/>
              </a:rPr>
              <a:t>tf-lite</a:t>
            </a:r>
            <a:r>
              <a:rPr lang="de-DE" sz="1600" dirty="0">
                <a:latin typeface="+mn-lt"/>
                <a:cs typeface="+mn-cs"/>
              </a:rPr>
              <a:t> </a:t>
            </a:r>
          </a:p>
          <a:p>
            <a:endParaRPr lang="de-DE" dirty="0"/>
          </a:p>
        </p:txBody>
      </p:sp>
      <p:sp>
        <p:nvSpPr>
          <p:cNvPr id="17" name="Textfeld 16">
            <a:extLst>
              <a:ext uri="{FF2B5EF4-FFF2-40B4-BE49-F238E27FC236}">
                <a16:creationId xmlns:a16="http://schemas.microsoft.com/office/drawing/2014/main" id="{68B409A6-4025-0F42-951A-F02F623E1989}"/>
              </a:ext>
            </a:extLst>
          </p:cNvPr>
          <p:cNvSpPr txBox="1"/>
          <p:nvPr/>
        </p:nvSpPr>
        <p:spPr>
          <a:xfrm>
            <a:off x="3302382" y="3795886"/>
            <a:ext cx="5302066" cy="854080"/>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Vorteil: Reduzierung der Modell-Download Größe </a:t>
            </a:r>
          </a:p>
          <a:p>
            <a:r>
              <a:rPr lang="de-DE" sz="1600" dirty="0"/>
              <a:t>Nachteil: geringere Erkennungsgenauigkeit</a:t>
            </a:r>
          </a:p>
          <a:p>
            <a:r>
              <a:rPr lang="de-DE" sz="1600" dirty="0"/>
              <a:t>	 keine Verbesserung der Latenz</a:t>
            </a:r>
          </a:p>
        </p:txBody>
      </p:sp>
    </p:spTree>
    <p:extLst>
      <p:ext uri="{BB962C8B-B14F-4D97-AF65-F5344CB8AC3E}">
        <p14:creationId xmlns:p14="http://schemas.microsoft.com/office/powerpoint/2010/main" val="306608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Konvertierung und Optimierung</a:t>
            </a:r>
            <a:br>
              <a:rPr lang="de-DE" dirty="0"/>
            </a:br>
            <a:r>
              <a:rPr lang="de-DE" sz="1400" dirty="0"/>
              <a:t>Ergebnis</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13</a:t>
            </a:fld>
            <a:endParaRPr lang="de-DE" altLang="de-DE"/>
          </a:p>
        </p:txBody>
      </p:sp>
      <p:graphicFrame>
        <p:nvGraphicFramePr>
          <p:cNvPr id="3" name="Tabelle 2">
            <a:extLst>
              <a:ext uri="{FF2B5EF4-FFF2-40B4-BE49-F238E27FC236}">
                <a16:creationId xmlns:a16="http://schemas.microsoft.com/office/drawing/2014/main" id="{52C5603F-C5A3-D14F-B76D-F3584699FE26}"/>
              </a:ext>
            </a:extLst>
          </p:cNvPr>
          <p:cNvGraphicFramePr>
            <a:graphicFrameLocks noGrp="1"/>
          </p:cNvGraphicFramePr>
          <p:nvPr>
            <p:extLst>
              <p:ext uri="{D42A27DB-BD31-4B8C-83A1-F6EECF244321}">
                <p14:modId xmlns:p14="http://schemas.microsoft.com/office/powerpoint/2010/main" val="2851674637"/>
              </p:ext>
            </p:extLst>
          </p:nvPr>
        </p:nvGraphicFramePr>
        <p:xfrm>
          <a:off x="737826" y="1557915"/>
          <a:ext cx="7668348" cy="1163574"/>
        </p:xfrm>
        <a:graphic>
          <a:graphicData uri="http://schemas.openxmlformats.org/drawingml/2006/table">
            <a:tbl>
              <a:tblPr firstRow="1" firstCol="1" bandRow="1">
                <a:tableStyleId>{5C22544A-7EE6-4342-B048-85BDC9FD1C3A}</a:tableStyleId>
              </a:tblPr>
              <a:tblGrid>
                <a:gridCol w="1917087">
                  <a:extLst>
                    <a:ext uri="{9D8B030D-6E8A-4147-A177-3AD203B41FA5}">
                      <a16:colId xmlns:a16="http://schemas.microsoft.com/office/drawing/2014/main" val="3624587586"/>
                    </a:ext>
                  </a:extLst>
                </a:gridCol>
                <a:gridCol w="1917087">
                  <a:extLst>
                    <a:ext uri="{9D8B030D-6E8A-4147-A177-3AD203B41FA5}">
                      <a16:colId xmlns:a16="http://schemas.microsoft.com/office/drawing/2014/main" val="1853901518"/>
                    </a:ext>
                  </a:extLst>
                </a:gridCol>
                <a:gridCol w="1917087">
                  <a:extLst>
                    <a:ext uri="{9D8B030D-6E8A-4147-A177-3AD203B41FA5}">
                      <a16:colId xmlns:a16="http://schemas.microsoft.com/office/drawing/2014/main" val="415624899"/>
                    </a:ext>
                  </a:extLst>
                </a:gridCol>
                <a:gridCol w="1917087">
                  <a:extLst>
                    <a:ext uri="{9D8B030D-6E8A-4147-A177-3AD203B41FA5}">
                      <a16:colId xmlns:a16="http://schemas.microsoft.com/office/drawing/2014/main" val="3294350414"/>
                    </a:ext>
                  </a:extLst>
                </a:gridCol>
              </a:tblGrid>
              <a:tr h="362165">
                <a:tc>
                  <a:txBody>
                    <a:bodyPr/>
                    <a:lstStyle/>
                    <a:p>
                      <a:pPr>
                        <a:spcAft>
                          <a:spcPts val="0"/>
                        </a:spcAft>
                      </a:pPr>
                      <a:r>
                        <a:rPr lang="de-DE" sz="1200" dirty="0">
                          <a:effectLst/>
                        </a:rPr>
                        <a:t>Modell</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a:effectLst/>
                        </a:rPr>
                        <a:t>Größe</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err="1">
                          <a:effectLst/>
                        </a:rPr>
                        <a:t>Ø</a:t>
                      </a:r>
                      <a:r>
                        <a:rPr lang="de-DE" sz="1200" dirty="0">
                          <a:effectLst/>
                        </a:rPr>
                        <a:t> Geschwindigkeit</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err="1">
                          <a:effectLst/>
                        </a:rPr>
                        <a:t>Ø</a:t>
                      </a:r>
                      <a:r>
                        <a:rPr lang="de-DE" sz="1200" dirty="0">
                          <a:effectLst/>
                        </a:rPr>
                        <a:t> Genauigkeit</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47463675"/>
                  </a:ext>
                </a:extLst>
              </a:tr>
              <a:tr h="393919">
                <a:tc>
                  <a:txBody>
                    <a:bodyPr/>
                    <a:lstStyle/>
                    <a:p>
                      <a:pPr>
                        <a:spcAft>
                          <a:spcPts val="0"/>
                        </a:spcAft>
                      </a:pPr>
                      <a:r>
                        <a:rPr lang="de-DE" sz="1200" dirty="0">
                          <a:effectLst/>
                        </a:rPr>
                        <a:t>Float32</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de-DE" sz="1200" dirty="0">
                          <a:effectLst/>
                        </a:rPr>
                        <a:t>18,6 MB</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en-US" sz="1200">
                          <a:effectLst/>
                        </a:rPr>
                        <a:t>53 ms</a:t>
                      </a:r>
                      <a:endParaRPr lang="de-DE"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de-DE" sz="1200">
                          <a:effectLst/>
                        </a:rPr>
                        <a:t>78%</a:t>
                      </a:r>
                      <a:endParaRPr lang="de-DE"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495611950"/>
                  </a:ext>
                </a:extLst>
              </a:tr>
              <a:tr h="407490">
                <a:tc>
                  <a:txBody>
                    <a:bodyPr/>
                    <a:lstStyle/>
                    <a:p>
                      <a:pPr>
                        <a:spcAft>
                          <a:spcPts val="0"/>
                        </a:spcAft>
                      </a:pPr>
                      <a:r>
                        <a:rPr lang="de-DE" sz="1200" dirty="0" err="1">
                          <a:effectLst/>
                        </a:rPr>
                        <a:t>Full</a:t>
                      </a:r>
                      <a:r>
                        <a:rPr lang="de-DE" sz="1200" dirty="0">
                          <a:effectLst/>
                        </a:rPr>
                        <a:t>-Integer</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de-DE" sz="1200" dirty="0">
                          <a:effectLst/>
                        </a:rPr>
                        <a:t>4,7 MB</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en-US" sz="1200" dirty="0">
                          <a:effectLst/>
                        </a:rPr>
                        <a:t>40 </a:t>
                      </a:r>
                      <a:r>
                        <a:rPr lang="en-US" sz="1200" dirty="0" err="1">
                          <a:effectLst/>
                        </a:rPr>
                        <a:t>ms</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de-DE" sz="1200" dirty="0">
                          <a:effectLst/>
                        </a:rPr>
                        <a:t>76,3%</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044650872"/>
                  </a:ext>
                </a:extLst>
              </a:tr>
            </a:tbl>
          </a:graphicData>
        </a:graphic>
      </p:graphicFrame>
      <p:graphicFrame>
        <p:nvGraphicFramePr>
          <p:cNvPr id="25" name="Tabelle 24">
            <a:extLst>
              <a:ext uri="{FF2B5EF4-FFF2-40B4-BE49-F238E27FC236}">
                <a16:creationId xmlns:a16="http://schemas.microsoft.com/office/drawing/2014/main" id="{88332958-6828-5C46-B4F5-D1D4C7541514}"/>
              </a:ext>
            </a:extLst>
          </p:cNvPr>
          <p:cNvGraphicFramePr>
            <a:graphicFrameLocks noGrp="1"/>
          </p:cNvGraphicFramePr>
          <p:nvPr>
            <p:extLst>
              <p:ext uri="{D42A27DB-BD31-4B8C-83A1-F6EECF244321}">
                <p14:modId xmlns:p14="http://schemas.microsoft.com/office/powerpoint/2010/main" val="2921282699"/>
              </p:ext>
            </p:extLst>
          </p:nvPr>
        </p:nvGraphicFramePr>
        <p:xfrm>
          <a:off x="720002" y="2859782"/>
          <a:ext cx="7668348" cy="1872208"/>
        </p:xfrm>
        <a:graphic>
          <a:graphicData uri="http://schemas.openxmlformats.org/drawingml/2006/table">
            <a:tbl>
              <a:tblPr firstRow="1" firstCol="1" bandRow="1">
                <a:tableStyleId>{5C22544A-7EE6-4342-B048-85BDC9FD1C3A}</a:tableStyleId>
              </a:tblPr>
              <a:tblGrid>
                <a:gridCol w="1917087">
                  <a:extLst>
                    <a:ext uri="{9D8B030D-6E8A-4147-A177-3AD203B41FA5}">
                      <a16:colId xmlns:a16="http://schemas.microsoft.com/office/drawing/2014/main" val="3624587586"/>
                    </a:ext>
                  </a:extLst>
                </a:gridCol>
                <a:gridCol w="2799007">
                  <a:extLst>
                    <a:ext uri="{9D8B030D-6E8A-4147-A177-3AD203B41FA5}">
                      <a16:colId xmlns:a16="http://schemas.microsoft.com/office/drawing/2014/main" val="1853901518"/>
                    </a:ext>
                  </a:extLst>
                </a:gridCol>
                <a:gridCol w="2952254">
                  <a:extLst>
                    <a:ext uri="{9D8B030D-6E8A-4147-A177-3AD203B41FA5}">
                      <a16:colId xmlns:a16="http://schemas.microsoft.com/office/drawing/2014/main" val="415624899"/>
                    </a:ext>
                  </a:extLst>
                </a:gridCol>
              </a:tblGrid>
              <a:tr h="268642">
                <a:tc>
                  <a:txBody>
                    <a:bodyPr/>
                    <a:lstStyle/>
                    <a:p>
                      <a:pPr>
                        <a:spcAft>
                          <a:spcPts val="0"/>
                        </a:spcAft>
                      </a:pPr>
                      <a:r>
                        <a:rPr lang="de-DE" sz="1200" dirty="0">
                          <a:effectLst/>
                        </a:rPr>
                        <a:t>Modell</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err="1">
                          <a:effectLst/>
                        </a:rPr>
                        <a:t>Ø</a:t>
                      </a:r>
                      <a:r>
                        <a:rPr lang="de-DE" sz="1200" dirty="0">
                          <a:effectLst/>
                        </a:rPr>
                        <a:t> Batterieverbrauch</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err="1">
                          <a:effectLst/>
                        </a:rPr>
                        <a:t>Ø</a:t>
                      </a:r>
                      <a:r>
                        <a:rPr lang="de-DE" sz="1200" dirty="0">
                          <a:effectLst/>
                        </a:rPr>
                        <a:t> Arbeitsspeichernutzung</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47463675"/>
                  </a:ext>
                </a:extLst>
              </a:tr>
              <a:tr h="788206">
                <a:tc>
                  <a:txBody>
                    <a:bodyPr/>
                    <a:lstStyle/>
                    <a:p>
                      <a:pPr>
                        <a:spcAft>
                          <a:spcPts val="0"/>
                        </a:spcAft>
                      </a:pPr>
                      <a:r>
                        <a:rPr lang="de-DE" sz="1200" dirty="0">
                          <a:effectLst/>
                        </a:rPr>
                        <a:t>Float32</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endParaRPr lang="de-DE" sz="1200" dirty="0">
                        <a:effectLst/>
                        <a:latin typeface="Times New Roman" panose="02020603050405020304" pitchFamily="18" charset="0"/>
                        <a:ea typeface="Times New Roman" panose="02020603050405020304" pitchFamily="18" charset="0"/>
                      </a:endParaRPr>
                    </a:p>
                  </a:txBody>
                  <a:tcPr marL="68580" marR="68580" marT="0" marB="0" anchor="ctr">
                    <a:noFill/>
                  </a:tcPr>
                </a:tc>
                <a:tc>
                  <a:txBody>
                    <a:bodyPr/>
                    <a:lstStyle/>
                    <a:p>
                      <a:pPr algn="ctr">
                        <a:spcAft>
                          <a:spcPts val="0"/>
                        </a:spcAft>
                      </a:pPr>
                      <a:endParaRPr lang="de-DE" sz="1200" dirty="0">
                        <a:effectLst/>
                        <a:latin typeface="Times New Roman" panose="02020603050405020304" pitchFamily="18" charset="0"/>
                        <a:ea typeface="Times New Roman" panose="02020603050405020304" pitchFamily="18" charset="0"/>
                      </a:endParaRPr>
                    </a:p>
                  </a:txBody>
                  <a:tcPr marL="68580" marR="68580" marT="0" marB="0" anchor="ctr">
                    <a:noFill/>
                  </a:tcPr>
                </a:tc>
                <a:extLst>
                  <a:ext uri="{0D108BD9-81ED-4DB2-BD59-A6C34878D82A}">
                    <a16:rowId xmlns:a16="http://schemas.microsoft.com/office/drawing/2014/main" val="2495611950"/>
                  </a:ext>
                </a:extLst>
              </a:tr>
              <a:tr h="815360">
                <a:tc>
                  <a:txBody>
                    <a:bodyPr/>
                    <a:lstStyle/>
                    <a:p>
                      <a:pPr>
                        <a:spcAft>
                          <a:spcPts val="0"/>
                        </a:spcAft>
                      </a:pPr>
                      <a:r>
                        <a:rPr lang="de-DE" sz="1200" dirty="0" err="1">
                          <a:effectLst/>
                        </a:rPr>
                        <a:t>Full</a:t>
                      </a:r>
                      <a:r>
                        <a:rPr lang="de-DE" sz="1200" dirty="0">
                          <a:effectLst/>
                        </a:rPr>
                        <a:t>-Integer</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endParaRPr lang="de-DE" sz="1200" dirty="0">
                        <a:effectLst/>
                        <a:latin typeface="Times New Roman" panose="02020603050405020304" pitchFamily="18" charset="0"/>
                        <a:ea typeface="Times New Roman" panose="02020603050405020304" pitchFamily="18" charset="0"/>
                      </a:endParaRPr>
                    </a:p>
                  </a:txBody>
                  <a:tcPr marL="68580" marR="68580" marT="0" marB="0" anchor="ctr">
                    <a:noFill/>
                  </a:tcPr>
                </a:tc>
                <a:tc>
                  <a:txBody>
                    <a:bodyPr/>
                    <a:lstStyle/>
                    <a:p>
                      <a:pPr algn="ctr">
                        <a:spcAft>
                          <a:spcPts val="0"/>
                        </a:spcAft>
                      </a:pPr>
                      <a:endParaRPr lang="de-DE" sz="1200" dirty="0">
                        <a:effectLst/>
                        <a:latin typeface="Times New Roman" panose="02020603050405020304" pitchFamily="18" charset="0"/>
                        <a:ea typeface="Times New Roman" panose="02020603050405020304" pitchFamily="18" charset="0"/>
                      </a:endParaRPr>
                    </a:p>
                  </a:txBody>
                  <a:tcPr marL="68580" marR="68580" marT="0" marB="0" anchor="ctr">
                    <a:noFill/>
                  </a:tcPr>
                </a:tc>
                <a:extLst>
                  <a:ext uri="{0D108BD9-81ED-4DB2-BD59-A6C34878D82A}">
                    <a16:rowId xmlns:a16="http://schemas.microsoft.com/office/drawing/2014/main" val="4044650872"/>
                  </a:ext>
                </a:extLst>
              </a:tr>
            </a:tbl>
          </a:graphicData>
        </a:graphic>
      </p:graphicFrame>
      <p:pic>
        <p:nvPicPr>
          <p:cNvPr id="26" name="Grafik 25" descr="Ein Bild, das Uhr enthält.&#10;&#10;Automatisch generierte Beschreibung">
            <a:extLst>
              <a:ext uri="{FF2B5EF4-FFF2-40B4-BE49-F238E27FC236}">
                <a16:creationId xmlns:a16="http://schemas.microsoft.com/office/drawing/2014/main" id="{D7789579-B67D-4446-B5EB-107AEBE76F37}"/>
              </a:ext>
            </a:extLst>
          </p:cNvPr>
          <p:cNvPicPr/>
          <p:nvPr/>
        </p:nvPicPr>
        <p:blipFill rotWithShape="1">
          <a:blip r:embed="rId3" cstate="print">
            <a:extLst>
              <a:ext uri="{28A0092B-C50C-407E-A947-70E740481C1C}">
                <a14:useLocalDpi xmlns:a14="http://schemas.microsoft.com/office/drawing/2010/main" val="0"/>
              </a:ext>
            </a:extLst>
          </a:blip>
          <a:srcRect l="21851" t="44153" r="19935" b="9674"/>
          <a:stretch/>
        </p:blipFill>
        <p:spPr bwMode="auto">
          <a:xfrm>
            <a:off x="2987824" y="3163348"/>
            <a:ext cx="2232248" cy="704546"/>
          </a:xfrm>
          <a:prstGeom prst="rect">
            <a:avLst/>
          </a:prstGeom>
          <a:ln>
            <a:noFill/>
          </a:ln>
          <a:extLst>
            <a:ext uri="{53640926-AAD7-44D8-BBD7-CCE9431645EC}">
              <a14:shadowObscured xmlns:a14="http://schemas.microsoft.com/office/drawing/2010/main"/>
            </a:ext>
          </a:extLst>
        </p:spPr>
      </p:pic>
      <p:cxnSp>
        <p:nvCxnSpPr>
          <p:cNvPr id="12" name="Gerade Verbindung 11">
            <a:extLst>
              <a:ext uri="{FF2B5EF4-FFF2-40B4-BE49-F238E27FC236}">
                <a16:creationId xmlns:a16="http://schemas.microsoft.com/office/drawing/2014/main" id="{EAA21634-B610-D840-87A1-A763318B5AD4}"/>
              </a:ext>
            </a:extLst>
          </p:cNvPr>
          <p:cNvCxnSpPr>
            <a:cxnSpLocks/>
          </p:cNvCxnSpPr>
          <p:nvPr/>
        </p:nvCxnSpPr>
        <p:spPr>
          <a:xfrm>
            <a:off x="5436096" y="3003798"/>
            <a:ext cx="0" cy="1728192"/>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Grafik 31">
            <a:extLst>
              <a:ext uri="{FF2B5EF4-FFF2-40B4-BE49-F238E27FC236}">
                <a16:creationId xmlns:a16="http://schemas.microsoft.com/office/drawing/2014/main" id="{628C738D-A0E7-E14A-8A8C-8769641617D6}"/>
              </a:ext>
            </a:extLst>
          </p:cNvPr>
          <p:cNvPicPr/>
          <p:nvPr/>
        </p:nvPicPr>
        <p:blipFill rotWithShape="1">
          <a:blip r:embed="rId4" cstate="print">
            <a:extLst>
              <a:ext uri="{28A0092B-C50C-407E-A947-70E740481C1C}">
                <a14:useLocalDpi xmlns:a14="http://schemas.microsoft.com/office/drawing/2010/main" val="0"/>
              </a:ext>
            </a:extLst>
          </a:blip>
          <a:srcRect l="7092" t="41103" r="22832" b="8479"/>
          <a:stretch/>
        </p:blipFill>
        <p:spPr bwMode="auto">
          <a:xfrm>
            <a:off x="2987824" y="3941802"/>
            <a:ext cx="2091055" cy="716280"/>
          </a:xfrm>
          <a:prstGeom prst="rect">
            <a:avLst/>
          </a:prstGeom>
          <a:ln>
            <a:noFill/>
          </a:ln>
          <a:extLst>
            <a:ext uri="{53640926-AAD7-44D8-BBD7-CCE9431645EC}">
              <a14:shadowObscured xmlns:a14="http://schemas.microsoft.com/office/drawing/2010/main"/>
            </a:ext>
          </a:extLst>
        </p:spPr>
      </p:pic>
      <p:cxnSp>
        <p:nvCxnSpPr>
          <p:cNvPr id="33" name="Gerade Verbindung 32">
            <a:extLst>
              <a:ext uri="{FF2B5EF4-FFF2-40B4-BE49-F238E27FC236}">
                <a16:creationId xmlns:a16="http://schemas.microsoft.com/office/drawing/2014/main" id="{DEBE3955-6785-3042-A2F0-BC6FF0BC2139}"/>
              </a:ext>
            </a:extLst>
          </p:cNvPr>
          <p:cNvCxnSpPr>
            <a:cxnSpLocks/>
          </p:cNvCxnSpPr>
          <p:nvPr/>
        </p:nvCxnSpPr>
        <p:spPr>
          <a:xfrm>
            <a:off x="2627784" y="3941802"/>
            <a:ext cx="5760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3D399153-2480-9A42-AC38-EECCABD8CDB4}"/>
              </a:ext>
            </a:extLst>
          </p:cNvPr>
          <p:cNvCxnSpPr>
            <a:cxnSpLocks/>
          </p:cNvCxnSpPr>
          <p:nvPr/>
        </p:nvCxnSpPr>
        <p:spPr>
          <a:xfrm>
            <a:off x="8388350" y="3014219"/>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B7C19391-9692-1D47-BD50-D7D1CB470CDF}"/>
              </a:ext>
            </a:extLst>
          </p:cNvPr>
          <p:cNvCxnSpPr>
            <a:cxnSpLocks/>
          </p:cNvCxnSpPr>
          <p:nvPr/>
        </p:nvCxnSpPr>
        <p:spPr>
          <a:xfrm flipV="1">
            <a:off x="2627784" y="4731990"/>
            <a:ext cx="5778390" cy="10421"/>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Grafik 40" descr="Ein Bild, das Screenshot enthält.&#10;&#10;Automatisch generierte Beschreibung">
            <a:extLst>
              <a:ext uri="{FF2B5EF4-FFF2-40B4-BE49-F238E27FC236}">
                <a16:creationId xmlns:a16="http://schemas.microsoft.com/office/drawing/2014/main" id="{B196A22D-EC9F-F347-89B1-7FE72AFECE6E}"/>
              </a:ext>
            </a:extLst>
          </p:cNvPr>
          <p:cNvPicPr/>
          <p:nvPr/>
        </p:nvPicPr>
        <p:blipFill rotWithShape="1">
          <a:blip r:embed="rId5" cstate="print">
            <a:extLst>
              <a:ext uri="{28A0092B-C50C-407E-A947-70E740481C1C}">
                <a14:useLocalDpi xmlns:a14="http://schemas.microsoft.com/office/drawing/2010/main" val="0"/>
              </a:ext>
            </a:extLst>
          </a:blip>
          <a:srcRect l="13818" t="39627" r="17852" b="12525"/>
          <a:stretch/>
        </p:blipFill>
        <p:spPr bwMode="auto">
          <a:xfrm>
            <a:off x="5828913" y="3163348"/>
            <a:ext cx="2166620" cy="747395"/>
          </a:xfrm>
          <a:prstGeom prst="rect">
            <a:avLst/>
          </a:prstGeom>
          <a:ln>
            <a:noFill/>
          </a:ln>
          <a:extLst>
            <a:ext uri="{53640926-AAD7-44D8-BBD7-CCE9431645EC}">
              <a14:shadowObscured xmlns:a14="http://schemas.microsoft.com/office/drawing/2010/main"/>
            </a:ext>
          </a:extLst>
        </p:spPr>
      </p:pic>
      <p:pic>
        <p:nvPicPr>
          <p:cNvPr id="42" name="Grafik 41" descr="Ein Bild, das Screenshot enthält.&#10;&#10;Automatisch generierte Beschreibung">
            <a:extLst>
              <a:ext uri="{FF2B5EF4-FFF2-40B4-BE49-F238E27FC236}">
                <a16:creationId xmlns:a16="http://schemas.microsoft.com/office/drawing/2014/main" id="{876502D9-3737-6D43-97A5-7A9130647CCC}"/>
              </a:ext>
            </a:extLst>
          </p:cNvPr>
          <p:cNvPicPr/>
          <p:nvPr/>
        </p:nvPicPr>
        <p:blipFill rotWithShape="1">
          <a:blip r:embed="rId6" cstate="print">
            <a:extLst>
              <a:ext uri="{28A0092B-C50C-407E-A947-70E740481C1C}">
                <a14:useLocalDpi xmlns:a14="http://schemas.microsoft.com/office/drawing/2010/main" val="0"/>
              </a:ext>
            </a:extLst>
          </a:blip>
          <a:srcRect l="8321" t="44098" r="57580" b="10514"/>
          <a:stretch/>
        </p:blipFill>
        <p:spPr bwMode="auto">
          <a:xfrm>
            <a:off x="5852447" y="3997652"/>
            <a:ext cx="2178685" cy="7099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7560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D378D-21C4-4665-9606-B5C41A99E6CB}"/>
              </a:ext>
            </a:extLst>
          </p:cNvPr>
          <p:cNvSpPr>
            <a:spLocks noGrp="1"/>
          </p:cNvSpPr>
          <p:nvPr>
            <p:ph type="title"/>
          </p:nvPr>
        </p:nvSpPr>
        <p:spPr/>
        <p:txBody>
          <a:bodyPr/>
          <a:lstStyle/>
          <a:p>
            <a:pPr algn="ctr"/>
            <a:br>
              <a:rPr lang="de-DE" dirty="0"/>
            </a:br>
            <a:br>
              <a:rPr lang="de-DE" dirty="0"/>
            </a:br>
            <a:br>
              <a:rPr lang="de-DE" dirty="0"/>
            </a:br>
            <a:br>
              <a:rPr lang="de-DE" dirty="0"/>
            </a:br>
            <a:br>
              <a:rPr lang="de-DE" dirty="0"/>
            </a:br>
            <a:r>
              <a:rPr lang="de-DE" sz="2800" dirty="0"/>
              <a:t>Demo</a:t>
            </a:r>
          </a:p>
        </p:txBody>
      </p:sp>
      <p:sp>
        <p:nvSpPr>
          <p:cNvPr id="4" name="Espace réservé du numéro de diapositive 3">
            <a:extLst>
              <a:ext uri="{FF2B5EF4-FFF2-40B4-BE49-F238E27FC236}">
                <a16:creationId xmlns:a16="http://schemas.microsoft.com/office/drawing/2014/main" id="{7D1BED05-2D80-421E-B071-19A6E3725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14</a:t>
            </a:fld>
            <a:endParaRPr lang="de-DE"/>
          </a:p>
        </p:txBody>
      </p:sp>
      <p:sp>
        <p:nvSpPr>
          <p:cNvPr id="5" name="Title 1">
            <a:extLst>
              <a:ext uri="{FF2B5EF4-FFF2-40B4-BE49-F238E27FC236}">
                <a16:creationId xmlns:a16="http://schemas.microsoft.com/office/drawing/2014/main" id="{965FB001-F376-AA43-9DAA-EE56F7D6982E}"/>
              </a:ext>
            </a:extLst>
          </p:cNvPr>
          <p:cNvSpPr txBox="1">
            <a:spLocks/>
          </p:cNvSpPr>
          <p:nvPr/>
        </p:nvSpPr>
        <p:spPr>
          <a:xfrm>
            <a:off x="720000" y="612000"/>
            <a:ext cx="7961656" cy="504056"/>
          </a:xfrm>
          <a:prstGeom prst="rect">
            <a:avLst/>
          </a:prstGeom>
          <a:noFill/>
          <a:ln>
            <a:noFill/>
          </a:ln>
        </p:spPr>
        <p:txBody>
          <a:bodyPr spcFirstLastPara="1" wrap="square" lIns="0" tIns="0" rIns="0" bIns="45700" anchor="t" anchorCtr="0"/>
          <a:lstStyle>
            <a:lvl1pPr marR="0" lvl="0" algn="l" rtl="0" eaLnBrk="1" fontAlgn="base" hangingPunct="1">
              <a:spcBef>
                <a:spcPts val="0"/>
              </a:spcBef>
              <a:spcAft>
                <a:spcPts val="0"/>
              </a:spcAft>
              <a:buSzPts val="1400"/>
              <a:buNone/>
              <a:defRPr sz="2000" b="1" i="0" u="none" strike="noStrike" kern="1200" cap="none">
                <a:solidFill>
                  <a:schemeClr val="dk1"/>
                </a:solidFill>
                <a:latin typeface="Verdana"/>
                <a:ea typeface="Verdana"/>
                <a:cs typeface="Verdana"/>
                <a:sym typeface="Verdana"/>
              </a:defRPr>
            </a:lvl1pPr>
            <a:lvl2pPr marR="0" lvl="1"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2pPr>
            <a:lvl3pPr marR="0" lvl="2"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3pPr>
            <a:lvl4pPr marR="0" lvl="3"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4pPr>
            <a:lvl5pPr marR="0" lvl="4"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5pPr>
            <a:lvl6pPr marL="457200" marR="0" lvl="5"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6pPr>
            <a:lvl7pPr marL="914400" marR="0" lvl="6"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7pPr>
            <a:lvl8pPr marL="1371600" marR="0" lvl="7"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8pPr>
            <a:lvl9pPr marL="1828800" marR="0" lvl="8"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9pPr>
          </a:lstStyle>
          <a:p>
            <a:r>
              <a:rPr lang="de-DE" dirty="0"/>
              <a:t>App</a:t>
            </a:r>
            <a:br>
              <a:rPr lang="de-DE" dirty="0"/>
            </a:br>
            <a:r>
              <a:rPr lang="de-DE" sz="1400" dirty="0"/>
              <a:t>Demo</a:t>
            </a:r>
          </a:p>
        </p:txBody>
      </p:sp>
    </p:spTree>
    <p:extLst>
      <p:ext uri="{BB962C8B-B14F-4D97-AF65-F5344CB8AC3E}">
        <p14:creationId xmlns:p14="http://schemas.microsoft.com/office/powerpoint/2010/main" val="298872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52D8-03BD-4CA7-ABD7-2166EEA39E7D}"/>
              </a:ext>
            </a:extLst>
          </p:cNvPr>
          <p:cNvSpPr>
            <a:spLocks noGrp="1"/>
          </p:cNvSpPr>
          <p:nvPr>
            <p:ph type="title"/>
          </p:nvPr>
        </p:nvSpPr>
        <p:spPr>
          <a:xfrm>
            <a:off x="720000" y="612000"/>
            <a:ext cx="7961656" cy="504056"/>
          </a:xfrm>
        </p:spPr>
        <p:txBody>
          <a:bodyPr/>
          <a:lstStyle/>
          <a:p>
            <a:r>
              <a:rPr lang="de-DE" dirty="0"/>
              <a:t>App</a:t>
            </a:r>
            <a:br>
              <a:rPr lang="de-DE" dirty="0"/>
            </a:br>
            <a:r>
              <a:rPr lang="de-DE" sz="1400" dirty="0"/>
              <a:t>Modell-Verbesserung</a:t>
            </a:r>
          </a:p>
        </p:txBody>
      </p:sp>
      <p:sp>
        <p:nvSpPr>
          <p:cNvPr id="3" name="Text Placeholder 2">
            <a:extLst>
              <a:ext uri="{FF2B5EF4-FFF2-40B4-BE49-F238E27FC236}">
                <a16:creationId xmlns:a16="http://schemas.microsoft.com/office/drawing/2014/main" id="{A6881692-8224-4236-A350-92EDE722DE4E}"/>
              </a:ext>
            </a:extLst>
          </p:cNvPr>
          <p:cNvSpPr>
            <a:spLocks noGrp="1"/>
          </p:cNvSpPr>
          <p:nvPr>
            <p:ph type="body" sz="quarter" idx="14"/>
          </p:nvPr>
        </p:nvSpPr>
        <p:spPr/>
        <p:txBody>
          <a:bodyPr/>
          <a:lstStyle/>
          <a:p>
            <a:endParaRPr lang="de-DE"/>
          </a:p>
        </p:txBody>
      </p:sp>
      <p:sp>
        <p:nvSpPr>
          <p:cNvPr id="7" name="Date Placeholder 6">
            <a:extLst>
              <a:ext uri="{FF2B5EF4-FFF2-40B4-BE49-F238E27FC236}">
                <a16:creationId xmlns:a16="http://schemas.microsoft.com/office/drawing/2014/main" id="{B303DD52-C79F-42D7-A293-0662E80A4F53}"/>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ECE07B31-0622-415A-AAF5-6A9E2A8804B3}"/>
              </a:ext>
            </a:extLst>
          </p:cNvPr>
          <p:cNvSpPr>
            <a:spLocks noGrp="1"/>
          </p:cNvSpPr>
          <p:nvPr>
            <p:ph type="sldNum" sz="quarter" idx="20"/>
          </p:nvPr>
        </p:nvSpPr>
        <p:spPr/>
        <p:txBody>
          <a:bodyPr/>
          <a:lstStyle/>
          <a:p>
            <a:fld id="{CB92A434-CA3F-4829-A006-F4A3F0389C34}" type="slidenum">
              <a:rPr lang="de-DE" altLang="de-DE" smtClean="0"/>
              <a:pPr/>
              <a:t>15</a:t>
            </a:fld>
            <a:endParaRPr lang="de-DE" altLang="de-DE"/>
          </a:p>
        </p:txBody>
      </p:sp>
      <p:grpSp>
        <p:nvGrpSpPr>
          <p:cNvPr id="12" name="Gruppieren 11">
            <a:extLst>
              <a:ext uri="{FF2B5EF4-FFF2-40B4-BE49-F238E27FC236}">
                <a16:creationId xmlns:a16="http://schemas.microsoft.com/office/drawing/2014/main" id="{7C6B84FB-BD44-0A4B-8D0E-C971530522CB}"/>
              </a:ext>
            </a:extLst>
          </p:cNvPr>
          <p:cNvGrpSpPr/>
          <p:nvPr/>
        </p:nvGrpSpPr>
        <p:grpSpPr>
          <a:xfrm>
            <a:off x="1975003" y="595630"/>
            <a:ext cx="6053381" cy="3952236"/>
            <a:chOff x="115208" y="-130580"/>
            <a:chExt cx="7214008" cy="6228590"/>
          </a:xfrm>
        </p:grpSpPr>
        <p:grpSp>
          <p:nvGrpSpPr>
            <p:cNvPr id="13" name="Gruppieren 12">
              <a:extLst>
                <a:ext uri="{FF2B5EF4-FFF2-40B4-BE49-F238E27FC236}">
                  <a16:creationId xmlns:a16="http://schemas.microsoft.com/office/drawing/2014/main" id="{AE189797-5FBC-4C49-A30A-4B172656EAE2}"/>
                </a:ext>
              </a:extLst>
            </p:cNvPr>
            <p:cNvGrpSpPr/>
            <p:nvPr/>
          </p:nvGrpSpPr>
          <p:grpSpPr>
            <a:xfrm>
              <a:off x="2040397" y="5169005"/>
              <a:ext cx="3249012" cy="929005"/>
              <a:chOff x="0" y="0"/>
              <a:chExt cx="3249012" cy="929005"/>
            </a:xfrm>
          </p:grpSpPr>
          <p:pic>
            <p:nvPicPr>
              <p:cNvPr id="37" name="Grafik 36" descr="iphone 6, mobile phone, apple, smartphone Icon">
                <a:extLst>
                  <a:ext uri="{FF2B5EF4-FFF2-40B4-BE49-F238E27FC236}">
                    <a16:creationId xmlns:a16="http://schemas.microsoft.com/office/drawing/2014/main" id="{F20F0F15-FFB4-3F4C-9445-E0D4B1684DC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817" y="0"/>
                <a:ext cx="929005" cy="929005"/>
              </a:xfrm>
              <a:prstGeom prst="rect">
                <a:avLst/>
              </a:prstGeom>
              <a:noFill/>
              <a:ln>
                <a:noFill/>
              </a:ln>
            </p:spPr>
          </p:pic>
          <p:pic>
            <p:nvPicPr>
              <p:cNvPr id="38" name="Grafik 37" descr="iphone 6, mobile phone, apple, smartphone Icon">
                <a:extLst>
                  <a:ext uri="{FF2B5EF4-FFF2-40B4-BE49-F238E27FC236}">
                    <a16:creationId xmlns:a16="http://schemas.microsoft.com/office/drawing/2014/main" id="{63DBB6B5-EEF6-EF44-B518-AA900076C2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9191" y="0"/>
                <a:ext cx="929005" cy="929005"/>
              </a:xfrm>
              <a:prstGeom prst="rect">
                <a:avLst/>
              </a:prstGeom>
              <a:noFill/>
              <a:ln>
                <a:noFill/>
              </a:ln>
            </p:spPr>
          </p:pic>
          <p:pic>
            <p:nvPicPr>
              <p:cNvPr id="39" name="Grafik 38" descr="iphone 6, mobile phone, apple, smartphone Icon">
                <a:extLst>
                  <a:ext uri="{FF2B5EF4-FFF2-40B4-BE49-F238E27FC236}">
                    <a16:creationId xmlns:a16="http://schemas.microsoft.com/office/drawing/2014/main" id="{557CB4D4-2A26-0D43-A437-44AE71709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29005" cy="929005"/>
              </a:xfrm>
              <a:prstGeom prst="rect">
                <a:avLst/>
              </a:prstGeom>
              <a:noFill/>
              <a:ln>
                <a:noFill/>
              </a:ln>
            </p:spPr>
          </p:pic>
          <p:pic>
            <p:nvPicPr>
              <p:cNvPr id="40" name="Grafik 39" descr="iphone 6, mobile phone, apple, smartphone Icon">
                <a:extLst>
                  <a:ext uri="{FF2B5EF4-FFF2-40B4-BE49-F238E27FC236}">
                    <a16:creationId xmlns:a16="http://schemas.microsoft.com/office/drawing/2014/main" id="{CEDBF25D-56D4-7743-83A0-CBBFDADB137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007" y="0"/>
                <a:ext cx="929005" cy="929005"/>
              </a:xfrm>
              <a:prstGeom prst="rect">
                <a:avLst/>
              </a:prstGeom>
              <a:noFill/>
              <a:ln>
                <a:noFill/>
              </a:ln>
            </p:spPr>
          </p:pic>
        </p:grpSp>
        <p:sp>
          <p:nvSpPr>
            <p:cNvPr id="14" name="Oval 13">
              <a:extLst>
                <a:ext uri="{FF2B5EF4-FFF2-40B4-BE49-F238E27FC236}">
                  <a16:creationId xmlns:a16="http://schemas.microsoft.com/office/drawing/2014/main" id="{6EFAC505-FAB1-E44C-BA9E-6DF747A14D99}"/>
                </a:ext>
              </a:extLst>
            </p:cNvPr>
            <p:cNvSpPr/>
            <p:nvPr/>
          </p:nvSpPr>
          <p:spPr>
            <a:xfrm>
              <a:off x="115208" y="1458505"/>
              <a:ext cx="7125969" cy="2365113"/>
            </a:xfrm>
            <a:prstGeom prst="ellipse">
              <a:avLst/>
            </a:prstGeom>
            <a:solidFill>
              <a:srgbClr val="039BE6"/>
            </a:solid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5" name="Grafik 14" descr="Firebase Brand Guidelines">
              <a:extLst>
                <a:ext uri="{FF2B5EF4-FFF2-40B4-BE49-F238E27FC236}">
                  <a16:creationId xmlns:a16="http://schemas.microsoft.com/office/drawing/2014/main" id="{B110843C-FAC1-FA41-9F67-CC3CABA6CA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7924" y="1881699"/>
              <a:ext cx="1132840" cy="1132840"/>
            </a:xfrm>
            <a:prstGeom prst="rect">
              <a:avLst/>
            </a:prstGeom>
            <a:noFill/>
            <a:ln>
              <a:noFill/>
            </a:ln>
          </p:spPr>
        </p:pic>
        <p:pic>
          <p:nvPicPr>
            <p:cNvPr id="16" name="Grafik 15">
              <a:extLst>
                <a:ext uri="{FF2B5EF4-FFF2-40B4-BE49-F238E27FC236}">
                  <a16:creationId xmlns:a16="http://schemas.microsoft.com/office/drawing/2014/main" id="{EE3603AC-E687-9544-9C50-392F679BF9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977" r="13455" b="-12"/>
            <a:stretch/>
          </p:blipFill>
          <p:spPr bwMode="auto">
            <a:xfrm>
              <a:off x="1246909" y="2244436"/>
              <a:ext cx="918210" cy="770255"/>
            </a:xfrm>
            <a:prstGeom prst="rect">
              <a:avLst/>
            </a:prstGeom>
            <a:ln>
              <a:noFill/>
            </a:ln>
            <a:extLst>
              <a:ext uri="{53640926-AAD7-44D8-BBD7-CCE9431645EC}">
                <a14:shadowObscured xmlns:a14="http://schemas.microsoft.com/office/drawing/2010/main"/>
              </a:ext>
            </a:extLst>
          </p:spPr>
        </p:pic>
        <p:grpSp>
          <p:nvGrpSpPr>
            <p:cNvPr id="17" name="Gruppieren 16">
              <a:extLst>
                <a:ext uri="{FF2B5EF4-FFF2-40B4-BE49-F238E27FC236}">
                  <a16:creationId xmlns:a16="http://schemas.microsoft.com/office/drawing/2014/main" id="{F05E3333-CC55-0C43-936F-D187A967E6A5}"/>
                </a:ext>
              </a:extLst>
            </p:cNvPr>
            <p:cNvGrpSpPr/>
            <p:nvPr/>
          </p:nvGrpSpPr>
          <p:grpSpPr>
            <a:xfrm>
              <a:off x="4579557" y="2138638"/>
              <a:ext cx="1424479" cy="1123677"/>
              <a:chOff x="0" y="0"/>
              <a:chExt cx="1424479" cy="1123677"/>
            </a:xfrm>
          </p:grpSpPr>
          <p:pic>
            <p:nvPicPr>
              <p:cNvPr id="32" name="Grafik 31" descr="Ein Bild, das Person, Frau, Kleidung, draußen enthält.&#10;&#10;Automatisch generierte Beschreibung">
                <a:extLst>
                  <a:ext uri="{FF2B5EF4-FFF2-40B4-BE49-F238E27FC236}">
                    <a16:creationId xmlns:a16="http://schemas.microsoft.com/office/drawing/2014/main" id="{C31D7E00-B3A2-4946-9EDC-715FF3A84D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979" y="438308"/>
                <a:ext cx="827405" cy="551180"/>
              </a:xfrm>
              <a:prstGeom prst="rect">
                <a:avLst/>
              </a:prstGeom>
            </p:spPr>
          </p:pic>
          <p:pic>
            <p:nvPicPr>
              <p:cNvPr id="33" name="Grafik 32" descr="Ein Bild, das Person, Frau, Mädchen, jung enthält.&#10;&#10;Automatisch generierte Beschreibung">
                <a:extLst>
                  <a:ext uri="{FF2B5EF4-FFF2-40B4-BE49-F238E27FC236}">
                    <a16:creationId xmlns:a16="http://schemas.microsoft.com/office/drawing/2014/main" id="{5B91570E-C30D-0640-95FB-ACF32C0E6A8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719" r="-1689" b="21812"/>
              <a:stretch/>
            </p:blipFill>
            <p:spPr bwMode="auto">
              <a:xfrm>
                <a:off x="415637" y="642347"/>
                <a:ext cx="407670" cy="481330"/>
              </a:xfrm>
              <a:prstGeom prst="rect">
                <a:avLst/>
              </a:prstGeom>
              <a:ln>
                <a:noFill/>
              </a:ln>
              <a:extLst>
                <a:ext uri="{53640926-AAD7-44D8-BBD7-CCE9431645EC}">
                  <a14:shadowObscured xmlns:a14="http://schemas.microsoft.com/office/drawing/2010/main"/>
                </a:ext>
              </a:extLst>
            </p:spPr>
          </p:pic>
          <p:pic>
            <p:nvPicPr>
              <p:cNvPr id="34" name="Grafik 33" descr="Ein Bild, das drinnen, Mann, suchend, Bildschirm enthält.&#10;&#10;Automatisch generierte Beschreibung">
                <a:extLst>
                  <a:ext uri="{FF2B5EF4-FFF2-40B4-BE49-F238E27FC236}">
                    <a16:creationId xmlns:a16="http://schemas.microsoft.com/office/drawing/2014/main" id="{90803E72-C8CE-6E4A-9BE5-75CC2D9FF3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 t="30876" r="-1" b="19115"/>
              <a:stretch/>
            </p:blipFill>
            <p:spPr bwMode="auto">
              <a:xfrm flipH="1">
                <a:off x="0" y="468536"/>
                <a:ext cx="577215" cy="513715"/>
              </a:xfrm>
              <a:prstGeom prst="rect">
                <a:avLst/>
              </a:prstGeom>
              <a:ln>
                <a:noFill/>
              </a:ln>
              <a:extLst>
                <a:ext uri="{53640926-AAD7-44D8-BBD7-CCE9431645EC}">
                  <a14:shadowObscured xmlns:a14="http://schemas.microsoft.com/office/drawing/2010/main"/>
                </a:ext>
              </a:extLst>
            </p:spPr>
          </p:pic>
          <p:pic>
            <p:nvPicPr>
              <p:cNvPr id="35" name="Grafik 34" descr="Ein Bild, das Person, Kleidung, Frau, Mädchen enthält.&#10;&#10;Automatisch generierte Beschreibung">
                <a:extLst>
                  <a:ext uri="{FF2B5EF4-FFF2-40B4-BE49-F238E27FC236}">
                    <a16:creationId xmlns:a16="http://schemas.microsoft.com/office/drawing/2014/main" id="{C07FE2D2-EE3A-A74B-AD60-4FF04E868CF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 t="15795" r="91" b="18820"/>
              <a:stretch/>
            </p:blipFill>
            <p:spPr bwMode="auto">
              <a:xfrm>
                <a:off x="249382" y="0"/>
                <a:ext cx="415290" cy="483235"/>
              </a:xfrm>
              <a:prstGeom prst="rect">
                <a:avLst/>
              </a:prstGeom>
              <a:ln>
                <a:noFill/>
              </a:ln>
              <a:extLst>
                <a:ext uri="{53640926-AAD7-44D8-BBD7-CCE9431645EC}">
                  <a14:shadowObscured xmlns:a14="http://schemas.microsoft.com/office/drawing/2010/main"/>
                </a:ext>
              </a:extLst>
            </p:spPr>
          </p:pic>
          <p:pic>
            <p:nvPicPr>
              <p:cNvPr id="36" name="Grafik 35" descr="Ein Bild, das Person, Gebäude, draußen, Mann enthält.&#10;&#10;Automatisch generierte Beschreibung">
                <a:extLst>
                  <a:ext uri="{FF2B5EF4-FFF2-40B4-BE49-F238E27FC236}">
                    <a16:creationId xmlns:a16="http://schemas.microsoft.com/office/drawing/2014/main" id="{209AAB44-8974-FD4C-A3AD-210E58CCE77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5019" y="0"/>
                <a:ext cx="759460" cy="506095"/>
              </a:xfrm>
              <a:prstGeom prst="rect">
                <a:avLst/>
              </a:prstGeom>
            </p:spPr>
          </p:pic>
        </p:grpSp>
        <p:cxnSp>
          <p:nvCxnSpPr>
            <p:cNvPr id="18" name="Gerade Verbindung mit Pfeil 17">
              <a:extLst>
                <a:ext uri="{FF2B5EF4-FFF2-40B4-BE49-F238E27FC236}">
                  <a16:creationId xmlns:a16="http://schemas.microsoft.com/office/drawing/2014/main" id="{2E632601-64A9-DE43-BDDC-3275983C3E56}"/>
                </a:ext>
              </a:extLst>
            </p:cNvPr>
            <p:cNvCxnSpPr/>
            <p:nvPr/>
          </p:nvCxnSpPr>
          <p:spPr>
            <a:xfrm flipV="1">
              <a:off x="2544304" y="3259806"/>
              <a:ext cx="1976309" cy="179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03EF1BA2-00EC-D04F-AC1C-92FE075D62E6}"/>
                </a:ext>
              </a:extLst>
            </p:cNvPr>
            <p:cNvCxnSpPr/>
            <p:nvPr/>
          </p:nvCxnSpPr>
          <p:spPr>
            <a:xfrm flipV="1">
              <a:off x="3337791" y="3380719"/>
              <a:ext cx="1302222" cy="15684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Gerade Verbindung mit Pfeil 19">
              <a:extLst>
                <a:ext uri="{FF2B5EF4-FFF2-40B4-BE49-F238E27FC236}">
                  <a16:creationId xmlns:a16="http://schemas.microsoft.com/office/drawing/2014/main" id="{8C797AB1-25CC-504F-A5FE-270BC80B6978}"/>
                </a:ext>
              </a:extLst>
            </p:cNvPr>
            <p:cNvCxnSpPr/>
            <p:nvPr/>
          </p:nvCxnSpPr>
          <p:spPr>
            <a:xfrm flipV="1">
              <a:off x="4055708" y="3463846"/>
              <a:ext cx="773201" cy="15258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Gerade Verbindung mit Pfeil 20">
              <a:extLst>
                <a:ext uri="{FF2B5EF4-FFF2-40B4-BE49-F238E27FC236}">
                  <a16:creationId xmlns:a16="http://schemas.microsoft.com/office/drawing/2014/main" id="{58CE76F8-C117-CC4D-A4D1-F256BA8C134A}"/>
                </a:ext>
              </a:extLst>
            </p:cNvPr>
            <p:cNvCxnSpPr/>
            <p:nvPr/>
          </p:nvCxnSpPr>
          <p:spPr>
            <a:xfrm flipV="1">
              <a:off x="4834082" y="3463846"/>
              <a:ext cx="206398" cy="15258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2" name="Grafik 21" descr="Machine Learning &amp; AI For Modern Networking - Extreme Networks">
              <a:extLst>
                <a:ext uri="{FF2B5EF4-FFF2-40B4-BE49-F238E27FC236}">
                  <a16:creationId xmlns:a16="http://schemas.microsoft.com/office/drawing/2014/main" id="{C15611A3-B1C9-D042-811D-253DD15FF8D7}"/>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93055" y="370294"/>
              <a:ext cx="762635" cy="762635"/>
            </a:xfrm>
            <a:prstGeom prst="rect">
              <a:avLst/>
            </a:prstGeom>
            <a:noFill/>
            <a:ln>
              <a:noFill/>
            </a:ln>
          </p:spPr>
        </p:pic>
        <p:cxnSp>
          <p:nvCxnSpPr>
            <p:cNvPr id="23" name="Gewinkelte Verbindung 22">
              <a:extLst>
                <a:ext uri="{FF2B5EF4-FFF2-40B4-BE49-F238E27FC236}">
                  <a16:creationId xmlns:a16="http://schemas.microsoft.com/office/drawing/2014/main" id="{4BC333AD-DC50-2C44-8DF9-D00897976743}"/>
                </a:ext>
              </a:extLst>
            </p:cNvPr>
            <p:cNvCxnSpPr/>
            <p:nvPr/>
          </p:nvCxnSpPr>
          <p:spPr>
            <a:xfrm flipH="1" flipV="1">
              <a:off x="4363446" y="718547"/>
              <a:ext cx="1092951" cy="1216156"/>
            </a:xfrm>
            <a:prstGeom prst="bentConnector3">
              <a:avLst>
                <a:gd name="adj1" fmla="val -684"/>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Gewinkelte Verbindung 23">
              <a:extLst>
                <a:ext uri="{FF2B5EF4-FFF2-40B4-BE49-F238E27FC236}">
                  <a16:creationId xmlns:a16="http://schemas.microsoft.com/office/drawing/2014/main" id="{3E5266B1-FE52-9247-ACCD-AFD5AFF5A0C0}"/>
                </a:ext>
              </a:extLst>
            </p:cNvPr>
            <p:cNvCxnSpPr/>
            <p:nvPr/>
          </p:nvCxnSpPr>
          <p:spPr>
            <a:xfrm flipH="1">
              <a:off x="1716075" y="692832"/>
              <a:ext cx="828543" cy="1186453"/>
            </a:xfrm>
            <a:prstGeom prst="bentConnector3">
              <a:avLst>
                <a:gd name="adj1" fmla="val 100134"/>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Gerade Verbindung mit Pfeil 24">
              <a:extLst>
                <a:ext uri="{FF2B5EF4-FFF2-40B4-BE49-F238E27FC236}">
                  <a16:creationId xmlns:a16="http://schemas.microsoft.com/office/drawing/2014/main" id="{F99D6222-75FC-1145-AE38-04488CF30FAC}"/>
                </a:ext>
              </a:extLst>
            </p:cNvPr>
            <p:cNvCxnSpPr/>
            <p:nvPr/>
          </p:nvCxnSpPr>
          <p:spPr>
            <a:xfrm>
              <a:off x="1788601" y="3128608"/>
              <a:ext cx="581413" cy="18237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39DC2C71-9EAE-CD41-8AF5-86F76F387571}"/>
                </a:ext>
              </a:extLst>
            </p:cNvPr>
            <p:cNvCxnSpPr/>
            <p:nvPr/>
          </p:nvCxnSpPr>
          <p:spPr>
            <a:xfrm>
              <a:off x="2045540" y="3050624"/>
              <a:ext cx="1113297" cy="189613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5AC8471A-A8E2-8B49-A721-8E1996C02C25}"/>
                </a:ext>
              </a:extLst>
            </p:cNvPr>
            <p:cNvCxnSpPr/>
            <p:nvPr/>
          </p:nvCxnSpPr>
          <p:spPr>
            <a:xfrm>
              <a:off x="2272251" y="2922154"/>
              <a:ext cx="1657402" cy="206696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2AF5E9C1-417D-CC47-852D-EAE6ADA37D6B}"/>
                </a:ext>
              </a:extLst>
            </p:cNvPr>
            <p:cNvCxnSpPr/>
            <p:nvPr/>
          </p:nvCxnSpPr>
          <p:spPr>
            <a:xfrm>
              <a:off x="2514075" y="2778571"/>
              <a:ext cx="2171281" cy="22105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Textfeld 147">
              <a:extLst>
                <a:ext uri="{FF2B5EF4-FFF2-40B4-BE49-F238E27FC236}">
                  <a16:creationId xmlns:a16="http://schemas.microsoft.com/office/drawing/2014/main" id="{B304028C-2CC5-B143-97CC-C7C899CA18C1}"/>
                </a:ext>
              </a:extLst>
            </p:cNvPr>
            <p:cNvSpPr txBox="1"/>
            <p:nvPr/>
          </p:nvSpPr>
          <p:spPr>
            <a:xfrm>
              <a:off x="2969386" y="-130580"/>
              <a:ext cx="1360262" cy="50082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de-DE" sz="1000">
                  <a:effectLst/>
                  <a:latin typeface="Times New Roman" panose="02020603050405020304" pitchFamily="18" charset="0"/>
                  <a:ea typeface="Times New Roman" panose="02020603050405020304" pitchFamily="18" charset="0"/>
                </a:rPr>
                <a:t>Training</a:t>
              </a:r>
              <a:endParaRPr lang="de-DE" sz="1200">
                <a:effectLst/>
                <a:latin typeface="Times New Roman" panose="02020603050405020304" pitchFamily="18" charset="0"/>
                <a:ea typeface="Times New Roman" panose="02020603050405020304" pitchFamily="18" charset="0"/>
              </a:endParaRPr>
            </a:p>
          </p:txBody>
        </p:sp>
        <p:sp>
          <p:nvSpPr>
            <p:cNvPr id="30" name="Textfeld 148">
              <a:extLst>
                <a:ext uri="{FF2B5EF4-FFF2-40B4-BE49-F238E27FC236}">
                  <a16:creationId xmlns:a16="http://schemas.microsoft.com/office/drawing/2014/main" id="{EDED8A44-3EC2-744F-96FB-C277788A05C6}"/>
                </a:ext>
              </a:extLst>
            </p:cNvPr>
            <p:cNvSpPr txBox="1"/>
            <p:nvPr/>
          </p:nvSpPr>
          <p:spPr>
            <a:xfrm>
              <a:off x="5074174" y="4002260"/>
              <a:ext cx="2255042" cy="46352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de-DE" sz="1000">
                  <a:effectLst/>
                  <a:latin typeface="Times New Roman" panose="02020603050405020304" pitchFamily="18" charset="0"/>
                  <a:ea typeface="Times New Roman" panose="02020603050405020304" pitchFamily="18" charset="0"/>
                </a:rPr>
                <a:t>Upload von Bildern</a:t>
              </a:r>
              <a:endParaRPr lang="de-DE" sz="1200">
                <a:effectLst/>
                <a:latin typeface="Times New Roman" panose="02020603050405020304" pitchFamily="18" charset="0"/>
                <a:ea typeface="Times New Roman" panose="02020603050405020304" pitchFamily="18" charset="0"/>
              </a:endParaRPr>
            </a:p>
          </p:txBody>
        </p:sp>
        <p:sp>
          <p:nvSpPr>
            <p:cNvPr id="31" name="Textfeld 149">
              <a:extLst>
                <a:ext uri="{FF2B5EF4-FFF2-40B4-BE49-F238E27FC236}">
                  <a16:creationId xmlns:a16="http://schemas.microsoft.com/office/drawing/2014/main" id="{262EB26D-A9D3-CE4F-8514-AD189FF0411E}"/>
                </a:ext>
              </a:extLst>
            </p:cNvPr>
            <p:cNvSpPr txBox="1"/>
            <p:nvPr/>
          </p:nvSpPr>
          <p:spPr>
            <a:xfrm>
              <a:off x="291230" y="4060094"/>
              <a:ext cx="1667551" cy="74881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de-DE" sz="1000" dirty="0">
                  <a:effectLst/>
                  <a:latin typeface="Times New Roman" panose="02020603050405020304" pitchFamily="18" charset="0"/>
                  <a:ea typeface="Times New Roman" panose="02020603050405020304" pitchFamily="18" charset="0"/>
                </a:rPr>
                <a:t>Download des Modells</a:t>
              </a:r>
              <a:endParaRPr lang="de-DE"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39110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43AF6-B2FD-4608-8374-F261C585346A}"/>
              </a:ext>
            </a:extLst>
          </p:cNvPr>
          <p:cNvSpPr>
            <a:spLocks noGrp="1"/>
          </p:cNvSpPr>
          <p:nvPr>
            <p:ph type="body" sz="quarter" idx="14"/>
          </p:nvPr>
        </p:nvSpPr>
        <p:spPr/>
        <p:txBody>
          <a:bodyPr/>
          <a:lstStyle/>
          <a:p>
            <a:endParaRPr lang="de-DE" dirty="0"/>
          </a:p>
        </p:txBody>
      </p:sp>
      <p:sp>
        <p:nvSpPr>
          <p:cNvPr id="7" name="Date Placeholder 6">
            <a:extLst>
              <a:ext uri="{FF2B5EF4-FFF2-40B4-BE49-F238E27FC236}">
                <a16:creationId xmlns:a16="http://schemas.microsoft.com/office/drawing/2014/main" id="{F2656E00-B96D-49E8-ACF0-DA83B94C7FA6}"/>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0913BA82-F0E0-4A01-8F75-C6E1685B43F1}"/>
              </a:ext>
            </a:extLst>
          </p:cNvPr>
          <p:cNvSpPr>
            <a:spLocks noGrp="1"/>
          </p:cNvSpPr>
          <p:nvPr>
            <p:ph type="sldNum" sz="quarter" idx="20"/>
          </p:nvPr>
        </p:nvSpPr>
        <p:spPr/>
        <p:txBody>
          <a:bodyPr/>
          <a:lstStyle/>
          <a:p>
            <a:fld id="{CB92A434-CA3F-4829-A006-F4A3F0389C34}" type="slidenum">
              <a:rPr lang="de-DE" altLang="de-DE" smtClean="0"/>
              <a:pPr/>
              <a:t>16</a:t>
            </a:fld>
            <a:endParaRPr lang="de-DE" altLang="de-DE"/>
          </a:p>
        </p:txBody>
      </p:sp>
      <p:sp>
        <p:nvSpPr>
          <p:cNvPr id="9" name="Title 1">
            <a:extLst>
              <a:ext uri="{FF2B5EF4-FFF2-40B4-BE49-F238E27FC236}">
                <a16:creationId xmlns:a16="http://schemas.microsoft.com/office/drawing/2014/main" id="{1FE77CBC-3DCF-E74B-BFBA-C3B2672172B6}"/>
              </a:ext>
            </a:extLst>
          </p:cNvPr>
          <p:cNvSpPr>
            <a:spLocks noGrp="1"/>
          </p:cNvSpPr>
          <p:nvPr>
            <p:ph type="title"/>
          </p:nvPr>
        </p:nvSpPr>
        <p:spPr>
          <a:xfrm>
            <a:off x="720000" y="612000"/>
            <a:ext cx="7961656" cy="504056"/>
          </a:xfrm>
        </p:spPr>
        <p:txBody>
          <a:bodyPr/>
          <a:lstStyle/>
          <a:p>
            <a:r>
              <a:rPr lang="de-DE" dirty="0"/>
              <a:t>Ergebnisse &amp; Verbesserungen</a:t>
            </a:r>
            <a:br>
              <a:rPr lang="de-DE" dirty="0"/>
            </a:br>
            <a:endParaRPr lang="de-DE" sz="1400" dirty="0"/>
          </a:p>
        </p:txBody>
      </p:sp>
      <p:sp>
        <p:nvSpPr>
          <p:cNvPr id="10" name="Textplatzhalter 3">
            <a:extLst>
              <a:ext uri="{FF2B5EF4-FFF2-40B4-BE49-F238E27FC236}">
                <a16:creationId xmlns:a16="http://schemas.microsoft.com/office/drawing/2014/main" id="{34136B4E-BA00-934C-B46F-2CBAB72C9639}"/>
              </a:ext>
            </a:extLst>
          </p:cNvPr>
          <p:cNvSpPr>
            <a:spLocks noGrp="1"/>
          </p:cNvSpPr>
          <p:nvPr>
            <p:ph type="body" sz="quarter" idx="13"/>
          </p:nvPr>
        </p:nvSpPr>
        <p:spPr>
          <a:xfrm>
            <a:off x="719999" y="1548000"/>
            <a:ext cx="4932121" cy="3150840"/>
          </a:xfrm>
        </p:spPr>
        <p:txBody>
          <a:bodyPr/>
          <a:lstStyle/>
          <a:p>
            <a:pPr>
              <a:buClr>
                <a:schemeClr val="tx1"/>
              </a:buClr>
            </a:pPr>
            <a:r>
              <a:rPr lang="de-DE" dirty="0"/>
              <a:t>Erkennung in der Nähe </a:t>
            </a:r>
          </a:p>
          <a:p>
            <a:pPr marL="342900" indent="-342900">
              <a:buClr>
                <a:schemeClr val="tx1"/>
              </a:buClr>
              <a:buFont typeface="Symbol" pitchFamily="2" charset="2"/>
              <a:buChar char="-"/>
            </a:pPr>
            <a:r>
              <a:rPr lang="de-DE" dirty="0"/>
              <a:t>funktioniert am besten </a:t>
            </a:r>
          </a:p>
          <a:p>
            <a:pPr marL="342900" indent="-342900">
              <a:buClr>
                <a:schemeClr val="tx1"/>
              </a:buClr>
              <a:buFont typeface="Symbol" pitchFamily="2" charset="2"/>
              <a:buChar char="-"/>
            </a:pPr>
            <a:endParaRPr lang="de-DE" dirty="0"/>
          </a:p>
          <a:p>
            <a:pPr>
              <a:buClr>
                <a:schemeClr val="tx1"/>
              </a:buClr>
            </a:pPr>
            <a:r>
              <a:rPr lang="de-DE" dirty="0"/>
              <a:t>Grund: </a:t>
            </a:r>
          </a:p>
          <a:p>
            <a:pPr marL="285750" indent="-285750">
              <a:buClr>
                <a:schemeClr val="tx1"/>
              </a:buClr>
              <a:buFont typeface="Symbol" pitchFamily="2" charset="2"/>
              <a:buChar char="-"/>
            </a:pPr>
            <a:r>
              <a:rPr lang="de-DE" dirty="0"/>
              <a:t>Viele Trainingsdaten beinhalten Nahaufnahmen</a:t>
            </a:r>
          </a:p>
          <a:p>
            <a:pPr marL="285750" indent="-285750">
              <a:buClr>
                <a:schemeClr val="tx1"/>
              </a:buClr>
              <a:buFont typeface="Symbol" pitchFamily="2" charset="2"/>
              <a:buChar char="-"/>
            </a:pPr>
            <a:r>
              <a:rPr lang="de-DE" dirty="0"/>
              <a:t>Speziell </a:t>
            </a:r>
            <a:r>
              <a:rPr lang="de-DE" dirty="0" err="1"/>
              <a:t>mask_worn_incorrect</a:t>
            </a:r>
            <a:endParaRPr lang="de-DE" dirty="0"/>
          </a:p>
          <a:p>
            <a:pPr marL="285750" indent="-285750">
              <a:buClr>
                <a:schemeClr val="tx1"/>
              </a:buClr>
              <a:buFontTx/>
              <a:buChar char="-"/>
            </a:pPr>
            <a:endParaRPr lang="de-DE" dirty="0"/>
          </a:p>
          <a:p>
            <a:pPr>
              <a:buClr>
                <a:schemeClr val="tx1"/>
              </a:buClr>
            </a:pPr>
            <a:endParaRPr lang="de-DE" dirty="0"/>
          </a:p>
          <a:p>
            <a:pPr>
              <a:buClr>
                <a:schemeClr val="tx1"/>
              </a:buClr>
            </a:pPr>
            <a:endParaRPr lang="de-DE" dirty="0"/>
          </a:p>
          <a:p>
            <a:endParaRPr lang="de-DE" b="1" dirty="0"/>
          </a:p>
        </p:txBody>
      </p:sp>
      <p:pic>
        <p:nvPicPr>
          <p:cNvPr id="2" name="Einzelaufnahme" descr="Einzelaufnahme">
            <a:hlinkClick r:id="" action="ppaction://media"/>
            <a:extLst>
              <a:ext uri="{FF2B5EF4-FFF2-40B4-BE49-F238E27FC236}">
                <a16:creationId xmlns:a16="http://schemas.microsoft.com/office/drawing/2014/main" id="{FD0E31FC-BAEE-304C-95B3-3E86C233A5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0112" y="30485"/>
            <a:ext cx="2843888" cy="4732509"/>
          </a:xfrm>
          <a:prstGeom prst="rect">
            <a:avLst/>
          </a:prstGeom>
        </p:spPr>
      </p:pic>
    </p:spTree>
    <p:extLst>
      <p:ext uri="{BB962C8B-B14F-4D97-AF65-F5344CB8AC3E}">
        <p14:creationId xmlns:p14="http://schemas.microsoft.com/office/powerpoint/2010/main" val="1598740765"/>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43AF6-B2FD-4608-8374-F261C585346A}"/>
              </a:ext>
            </a:extLst>
          </p:cNvPr>
          <p:cNvSpPr>
            <a:spLocks noGrp="1"/>
          </p:cNvSpPr>
          <p:nvPr>
            <p:ph type="body" sz="quarter" idx="14"/>
          </p:nvPr>
        </p:nvSpPr>
        <p:spPr/>
        <p:txBody>
          <a:bodyPr/>
          <a:lstStyle/>
          <a:p>
            <a:endParaRPr lang="de-DE" dirty="0"/>
          </a:p>
        </p:txBody>
      </p:sp>
      <p:sp>
        <p:nvSpPr>
          <p:cNvPr id="7" name="Date Placeholder 6">
            <a:extLst>
              <a:ext uri="{FF2B5EF4-FFF2-40B4-BE49-F238E27FC236}">
                <a16:creationId xmlns:a16="http://schemas.microsoft.com/office/drawing/2014/main" id="{F2656E00-B96D-49E8-ACF0-DA83B94C7FA6}"/>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0913BA82-F0E0-4A01-8F75-C6E1685B43F1}"/>
              </a:ext>
            </a:extLst>
          </p:cNvPr>
          <p:cNvSpPr>
            <a:spLocks noGrp="1"/>
          </p:cNvSpPr>
          <p:nvPr>
            <p:ph type="sldNum" sz="quarter" idx="20"/>
          </p:nvPr>
        </p:nvSpPr>
        <p:spPr/>
        <p:txBody>
          <a:bodyPr/>
          <a:lstStyle/>
          <a:p>
            <a:fld id="{CB92A434-CA3F-4829-A006-F4A3F0389C34}" type="slidenum">
              <a:rPr lang="de-DE" altLang="de-DE" smtClean="0"/>
              <a:pPr/>
              <a:t>17</a:t>
            </a:fld>
            <a:endParaRPr lang="de-DE" altLang="de-DE"/>
          </a:p>
        </p:txBody>
      </p:sp>
      <p:sp>
        <p:nvSpPr>
          <p:cNvPr id="9" name="Title 1">
            <a:extLst>
              <a:ext uri="{FF2B5EF4-FFF2-40B4-BE49-F238E27FC236}">
                <a16:creationId xmlns:a16="http://schemas.microsoft.com/office/drawing/2014/main" id="{62CA6ED9-444B-834A-BAD0-0CC5F8BC72A3}"/>
              </a:ext>
            </a:extLst>
          </p:cNvPr>
          <p:cNvSpPr>
            <a:spLocks noGrp="1"/>
          </p:cNvSpPr>
          <p:nvPr>
            <p:ph type="title"/>
          </p:nvPr>
        </p:nvSpPr>
        <p:spPr>
          <a:xfrm>
            <a:off x="720000" y="612000"/>
            <a:ext cx="7961656" cy="504056"/>
          </a:xfrm>
        </p:spPr>
        <p:txBody>
          <a:bodyPr/>
          <a:lstStyle/>
          <a:p>
            <a:r>
              <a:rPr lang="de-DE" dirty="0"/>
              <a:t>Ergebnisse &amp; Verbesserungen</a:t>
            </a:r>
            <a:br>
              <a:rPr lang="de-DE" dirty="0"/>
            </a:br>
            <a:r>
              <a:rPr lang="de-DE" sz="1400" dirty="0" err="1"/>
              <a:t>Issue</a:t>
            </a:r>
            <a:endParaRPr lang="de-DE" sz="1400" dirty="0"/>
          </a:p>
        </p:txBody>
      </p:sp>
      <p:sp>
        <p:nvSpPr>
          <p:cNvPr id="10" name="Textplatzhalter 3">
            <a:extLst>
              <a:ext uri="{FF2B5EF4-FFF2-40B4-BE49-F238E27FC236}">
                <a16:creationId xmlns:a16="http://schemas.microsoft.com/office/drawing/2014/main" id="{9C2535F5-4A16-FF41-B10A-E5237949AAA0}"/>
              </a:ext>
            </a:extLst>
          </p:cNvPr>
          <p:cNvSpPr>
            <a:spLocks noGrp="1"/>
          </p:cNvSpPr>
          <p:nvPr>
            <p:ph type="body" sz="quarter" idx="13"/>
          </p:nvPr>
        </p:nvSpPr>
        <p:spPr>
          <a:xfrm>
            <a:off x="719999" y="1548000"/>
            <a:ext cx="3635977" cy="3150840"/>
          </a:xfrm>
        </p:spPr>
        <p:txBody>
          <a:bodyPr/>
          <a:lstStyle/>
          <a:p>
            <a:pPr>
              <a:buClr>
                <a:schemeClr val="tx1"/>
              </a:buClr>
            </a:pPr>
            <a:r>
              <a:rPr lang="de-DE" dirty="0"/>
              <a:t>Erkennung in der Ferne  </a:t>
            </a:r>
          </a:p>
          <a:p>
            <a:pPr marL="342900" indent="-342900">
              <a:buClr>
                <a:schemeClr val="tx1"/>
              </a:buClr>
              <a:buFont typeface="Symbol" pitchFamily="2" charset="2"/>
              <a:buChar char="-"/>
            </a:pPr>
            <a:r>
              <a:rPr lang="de-DE" dirty="0"/>
              <a:t>Je kleiner die Gesichter desto schlechter die Erkennung</a:t>
            </a:r>
          </a:p>
          <a:p>
            <a:pPr marL="342900" indent="-342900">
              <a:buClr>
                <a:schemeClr val="tx1"/>
              </a:buClr>
              <a:buFont typeface="Symbol" pitchFamily="2" charset="2"/>
              <a:buChar char="-"/>
            </a:pPr>
            <a:endParaRPr lang="de-DE" dirty="0"/>
          </a:p>
          <a:p>
            <a:pPr marL="342900" indent="-342900">
              <a:buClr>
                <a:schemeClr val="tx1"/>
              </a:buClr>
              <a:buFont typeface="Symbol" pitchFamily="2" charset="2"/>
              <a:buChar char="-"/>
            </a:pPr>
            <a:endParaRPr lang="de-DE" dirty="0"/>
          </a:p>
          <a:p>
            <a:pPr>
              <a:buClr>
                <a:schemeClr val="tx1"/>
              </a:buClr>
            </a:pPr>
            <a:r>
              <a:rPr lang="de-DE" dirty="0"/>
              <a:t>Lösung: </a:t>
            </a:r>
          </a:p>
          <a:p>
            <a:pPr marL="285750" indent="-285750">
              <a:buClr>
                <a:schemeClr val="tx1"/>
              </a:buClr>
              <a:buFont typeface="Symbol" pitchFamily="2" charset="2"/>
              <a:buChar char="-"/>
            </a:pPr>
            <a:r>
              <a:rPr lang="de-DE" dirty="0"/>
              <a:t>Das Trainingsset sollte aus mehr Bilder mit Gesichtern in weiterer Entfernung bestehen. </a:t>
            </a:r>
          </a:p>
          <a:p>
            <a:pPr marL="285750" indent="-285750">
              <a:buClr>
                <a:schemeClr val="tx1"/>
              </a:buClr>
              <a:buFont typeface="Symbol" pitchFamily="2" charset="2"/>
              <a:buChar char="-"/>
            </a:pPr>
            <a:r>
              <a:rPr lang="de-DE" dirty="0"/>
              <a:t>Image-Augmentation</a:t>
            </a:r>
          </a:p>
          <a:p>
            <a:pPr>
              <a:buClr>
                <a:schemeClr val="tx1"/>
              </a:buClr>
            </a:pPr>
            <a:endParaRPr lang="de-DE" dirty="0"/>
          </a:p>
          <a:p>
            <a:pPr>
              <a:buClr>
                <a:schemeClr val="tx1"/>
              </a:buClr>
            </a:pPr>
            <a:endParaRPr lang="de-DE" dirty="0"/>
          </a:p>
          <a:p>
            <a:endParaRPr lang="de-DE" b="1" dirty="0"/>
          </a:p>
        </p:txBody>
      </p:sp>
      <p:sp>
        <p:nvSpPr>
          <p:cNvPr id="11" name="Textplatzhalter 3">
            <a:extLst>
              <a:ext uri="{FF2B5EF4-FFF2-40B4-BE49-F238E27FC236}">
                <a16:creationId xmlns:a16="http://schemas.microsoft.com/office/drawing/2014/main" id="{58E9D83C-3309-744A-AA6D-018D6FEA5756}"/>
              </a:ext>
            </a:extLst>
          </p:cNvPr>
          <p:cNvSpPr txBox="1">
            <a:spLocks/>
          </p:cNvSpPr>
          <p:nvPr/>
        </p:nvSpPr>
        <p:spPr bwMode="auto">
          <a:xfrm>
            <a:off x="4788025" y="1548000"/>
            <a:ext cx="3635977" cy="315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ts val="2100"/>
              </a:lnSpc>
              <a:spcBef>
                <a:spcPct val="20000"/>
              </a:spcBef>
              <a:spcAft>
                <a:spcPct val="0"/>
              </a:spcAft>
              <a:defRPr sz="1600" kern="1200">
                <a:solidFill>
                  <a:schemeClr val="tx1"/>
                </a:solidFill>
                <a:latin typeface="+mn-lt"/>
                <a:ea typeface="+mn-ea"/>
                <a:cs typeface="+mn-cs"/>
              </a:defRPr>
            </a:lvl1pPr>
            <a:lvl2pPr marL="1778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177800" algn="l"/>
              </a:tabLst>
              <a:defRPr sz="1600" kern="1200">
                <a:solidFill>
                  <a:schemeClr val="tx1"/>
                </a:solidFill>
                <a:latin typeface="+mn-lt"/>
                <a:ea typeface="+mn-ea"/>
                <a:cs typeface="+mn-cs"/>
              </a:defRPr>
            </a:lvl2pPr>
            <a:lvl3pPr marL="3556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628650" algn="l"/>
              </a:tabLst>
              <a:defRPr sz="1600" kern="1200">
                <a:solidFill>
                  <a:schemeClr val="tx1"/>
                </a:solidFill>
                <a:latin typeface="+mn-lt"/>
                <a:ea typeface="+mn-ea"/>
                <a:cs typeface="+mn-cs"/>
              </a:defRPr>
            </a:lvl3pPr>
            <a:lvl4pPr marL="538163" indent="-182563" algn="l" rtl="0" eaLnBrk="1" fontAlgn="base" hangingPunct="1">
              <a:lnSpc>
                <a:spcPts val="2100"/>
              </a:lnSpc>
              <a:spcBef>
                <a:spcPct val="20000"/>
              </a:spcBef>
              <a:spcAft>
                <a:spcPct val="0"/>
              </a:spcAft>
              <a:buClr>
                <a:schemeClr val="tx2"/>
              </a:buClr>
              <a:buSzPct val="103000"/>
              <a:buFont typeface="Verdana" panose="020B0604030504040204" pitchFamily="34" charset="0"/>
              <a:buChar char="•"/>
              <a:defRPr sz="1600" kern="1200">
                <a:solidFill>
                  <a:schemeClr val="tx1"/>
                </a:solidFill>
                <a:latin typeface="+mn-lt"/>
                <a:ea typeface="+mn-ea"/>
                <a:cs typeface="+mn-cs"/>
              </a:defRPr>
            </a:lvl4pPr>
            <a:lvl5pPr algn="l" rtl="0" eaLnBrk="1" fontAlgn="base" hangingPunct="1">
              <a:lnSpc>
                <a:spcPts val="2100"/>
              </a:lnSpc>
              <a:spcBef>
                <a:spcPct val="20000"/>
              </a:spcBef>
              <a:spcAft>
                <a:spcPct val="0"/>
              </a:spcAft>
              <a:buFont typeface="Arial" panose="020B0604020202020204" pitchFamily="34" charset="0"/>
              <a:defRPr sz="1600" kern="1200">
                <a:solidFill>
                  <a:schemeClr val="accent2"/>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2000" b="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tx1"/>
              </a:buClr>
            </a:pPr>
            <a:r>
              <a:rPr lang="de-DE" dirty="0"/>
              <a:t>Erkennungsgenauigkeit </a:t>
            </a:r>
          </a:p>
          <a:p>
            <a:pPr marL="342900" indent="-342900">
              <a:buClr>
                <a:schemeClr val="tx1"/>
              </a:buClr>
              <a:buFont typeface="Symbol" pitchFamily="2" charset="2"/>
              <a:buChar char="-"/>
            </a:pPr>
            <a:r>
              <a:rPr lang="de-DE" dirty="0"/>
              <a:t>Falsch getragene Masken werden als getragen erkannt</a:t>
            </a:r>
          </a:p>
          <a:p>
            <a:pPr marL="342900" indent="-342900">
              <a:buClr>
                <a:schemeClr val="tx1"/>
              </a:buClr>
              <a:buFont typeface="Symbol" pitchFamily="2" charset="2"/>
              <a:buChar char="-"/>
            </a:pPr>
            <a:r>
              <a:rPr lang="de-DE" dirty="0"/>
              <a:t>Objekte sind keine Gesichter</a:t>
            </a:r>
          </a:p>
          <a:p>
            <a:pPr>
              <a:buClr>
                <a:schemeClr val="tx1"/>
              </a:buClr>
            </a:pPr>
            <a:endParaRPr lang="de-DE" dirty="0"/>
          </a:p>
          <a:p>
            <a:pPr>
              <a:buClr>
                <a:schemeClr val="tx1"/>
              </a:buClr>
            </a:pPr>
            <a:r>
              <a:rPr lang="de-DE" dirty="0"/>
              <a:t>Lösung: </a:t>
            </a:r>
          </a:p>
          <a:p>
            <a:pPr marL="285750" indent="-285750">
              <a:buClr>
                <a:schemeClr val="tx1"/>
              </a:buClr>
              <a:buFont typeface="Symbol" pitchFamily="2" charset="2"/>
              <a:buChar char="-"/>
            </a:pPr>
            <a:r>
              <a:rPr lang="de-DE" dirty="0" err="1"/>
              <a:t>Mask_worn_incorrect</a:t>
            </a:r>
            <a:r>
              <a:rPr lang="de-DE" dirty="0"/>
              <a:t> muss präsenter im Datensatz sein</a:t>
            </a:r>
          </a:p>
          <a:p>
            <a:pPr marL="285750" indent="-285750">
              <a:buClr>
                <a:schemeClr val="tx1"/>
              </a:buClr>
              <a:buFont typeface="Symbol" pitchFamily="2" charset="2"/>
              <a:buChar char="-"/>
            </a:pPr>
            <a:r>
              <a:rPr lang="de-DE" dirty="0"/>
              <a:t>Längeres Training mit mehr Daten</a:t>
            </a:r>
          </a:p>
          <a:p>
            <a:pPr>
              <a:buClr>
                <a:schemeClr val="tx1"/>
              </a:buClr>
            </a:pPr>
            <a:endParaRPr lang="de-DE" dirty="0"/>
          </a:p>
          <a:p>
            <a:pPr>
              <a:buClr>
                <a:schemeClr val="tx1"/>
              </a:buClr>
            </a:pPr>
            <a:endParaRPr lang="de-DE" dirty="0"/>
          </a:p>
          <a:p>
            <a:endParaRPr lang="de-DE" b="1" dirty="0"/>
          </a:p>
        </p:txBody>
      </p:sp>
      <p:cxnSp>
        <p:nvCxnSpPr>
          <p:cNvPr id="5" name="Gerade Verbindung 4">
            <a:extLst>
              <a:ext uri="{FF2B5EF4-FFF2-40B4-BE49-F238E27FC236}">
                <a16:creationId xmlns:a16="http://schemas.microsoft.com/office/drawing/2014/main" id="{AA9903ED-B4A6-DC4C-A634-44BB28574417}"/>
              </a:ext>
            </a:extLst>
          </p:cNvPr>
          <p:cNvCxnSpPr/>
          <p:nvPr/>
        </p:nvCxnSpPr>
        <p:spPr>
          <a:xfrm>
            <a:off x="4572000" y="1563688"/>
            <a:ext cx="0" cy="31665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23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D378D-21C4-4665-9606-B5C41A99E6CB}"/>
              </a:ext>
            </a:extLst>
          </p:cNvPr>
          <p:cNvSpPr>
            <a:spLocks noGrp="1"/>
          </p:cNvSpPr>
          <p:nvPr>
            <p:ph type="title"/>
          </p:nvPr>
        </p:nvSpPr>
        <p:spPr/>
        <p:txBody>
          <a:bodyPr/>
          <a:lstStyle/>
          <a:p>
            <a:pPr algn="ctr"/>
            <a:br>
              <a:rPr lang="de-DE" dirty="0"/>
            </a:br>
            <a:br>
              <a:rPr lang="de-DE" dirty="0"/>
            </a:br>
            <a:br>
              <a:rPr lang="de-DE" dirty="0"/>
            </a:br>
            <a:br>
              <a:rPr lang="de-DE" dirty="0"/>
            </a:br>
            <a:endParaRPr lang="de-DE" sz="2800" dirty="0"/>
          </a:p>
        </p:txBody>
      </p:sp>
      <p:sp>
        <p:nvSpPr>
          <p:cNvPr id="4" name="Espace réservé du numéro de diapositive 3">
            <a:extLst>
              <a:ext uri="{FF2B5EF4-FFF2-40B4-BE49-F238E27FC236}">
                <a16:creationId xmlns:a16="http://schemas.microsoft.com/office/drawing/2014/main" id="{7D1BED05-2D80-421E-B071-19A6E3725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18</a:t>
            </a:fld>
            <a:endParaRPr lang="de-DE"/>
          </a:p>
        </p:txBody>
      </p:sp>
      <p:pic>
        <p:nvPicPr>
          <p:cNvPr id="5" name="Onlinemedien 1" descr="Mask-Finder 3">
            <a:hlinkClick r:id="" action="ppaction://media"/>
            <a:extLst>
              <a:ext uri="{FF2B5EF4-FFF2-40B4-BE49-F238E27FC236}">
                <a16:creationId xmlns:a16="http://schemas.microsoft.com/office/drawing/2014/main" id="{ADCF7ECE-8334-6A49-9450-35D9023143CF}"/>
              </a:ext>
            </a:extLst>
          </p:cNvPr>
          <p:cNvPicPr>
            <a:picLocks noRot="1" noChangeAspect="1"/>
          </p:cNvPicPr>
          <p:nvPr>
            <a:videoFile r:link="rId1"/>
          </p:nvPr>
        </p:nvPicPr>
        <p:blipFill>
          <a:blip r:embed="rId4"/>
          <a:stretch>
            <a:fillRect/>
          </a:stretch>
        </p:blipFill>
        <p:spPr>
          <a:xfrm>
            <a:off x="720000" y="353467"/>
            <a:ext cx="7704137" cy="4333578"/>
          </a:xfrm>
          <a:prstGeom prst="rect">
            <a:avLst/>
          </a:prstGeom>
        </p:spPr>
      </p:pic>
    </p:spTree>
    <p:extLst>
      <p:ext uri="{BB962C8B-B14F-4D97-AF65-F5344CB8AC3E}">
        <p14:creationId xmlns:p14="http://schemas.microsoft.com/office/powerpoint/2010/main" val="1048117254"/>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43AF6-B2FD-4608-8374-F261C585346A}"/>
              </a:ext>
            </a:extLst>
          </p:cNvPr>
          <p:cNvSpPr>
            <a:spLocks noGrp="1"/>
          </p:cNvSpPr>
          <p:nvPr>
            <p:ph type="body" sz="quarter" idx="14"/>
          </p:nvPr>
        </p:nvSpPr>
        <p:spPr/>
        <p:txBody>
          <a:bodyPr/>
          <a:lstStyle/>
          <a:p>
            <a:endParaRPr lang="de-DE" dirty="0"/>
          </a:p>
        </p:txBody>
      </p:sp>
      <p:sp>
        <p:nvSpPr>
          <p:cNvPr id="7" name="Date Placeholder 6">
            <a:extLst>
              <a:ext uri="{FF2B5EF4-FFF2-40B4-BE49-F238E27FC236}">
                <a16:creationId xmlns:a16="http://schemas.microsoft.com/office/drawing/2014/main" id="{F2656E00-B96D-49E8-ACF0-DA83B94C7FA6}"/>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0913BA82-F0E0-4A01-8F75-C6E1685B43F1}"/>
              </a:ext>
            </a:extLst>
          </p:cNvPr>
          <p:cNvSpPr>
            <a:spLocks noGrp="1"/>
          </p:cNvSpPr>
          <p:nvPr>
            <p:ph type="sldNum" sz="quarter" idx="20"/>
          </p:nvPr>
        </p:nvSpPr>
        <p:spPr/>
        <p:txBody>
          <a:bodyPr/>
          <a:lstStyle/>
          <a:p>
            <a:fld id="{CB92A434-CA3F-4829-A006-F4A3F0389C34}" type="slidenum">
              <a:rPr lang="de-DE" altLang="de-DE" smtClean="0"/>
              <a:pPr/>
              <a:t>19</a:t>
            </a:fld>
            <a:endParaRPr lang="de-DE" altLang="de-DE"/>
          </a:p>
        </p:txBody>
      </p:sp>
      <p:pic>
        <p:nvPicPr>
          <p:cNvPr id="13" name="Hauptbahnhof2" descr="Hauptbahnhof2">
            <a:hlinkClick r:id="" action="ppaction://media"/>
            <a:extLst>
              <a:ext uri="{FF2B5EF4-FFF2-40B4-BE49-F238E27FC236}">
                <a16:creationId xmlns:a16="http://schemas.microsoft.com/office/drawing/2014/main" id="{461D5761-E8D9-6B4E-AA65-E05752FD20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89079" y="65088"/>
            <a:ext cx="2448272" cy="4633752"/>
          </a:xfrm>
          <a:prstGeom prst="rect">
            <a:avLst/>
          </a:prstGeom>
        </p:spPr>
      </p:pic>
      <p:sp>
        <p:nvSpPr>
          <p:cNvPr id="16" name="Title 1">
            <a:extLst>
              <a:ext uri="{FF2B5EF4-FFF2-40B4-BE49-F238E27FC236}">
                <a16:creationId xmlns:a16="http://schemas.microsoft.com/office/drawing/2014/main" id="{F6825789-0AAF-8844-B0AC-9A92DF875DED}"/>
              </a:ext>
            </a:extLst>
          </p:cNvPr>
          <p:cNvSpPr>
            <a:spLocks noGrp="1"/>
          </p:cNvSpPr>
          <p:nvPr>
            <p:ph type="title"/>
          </p:nvPr>
        </p:nvSpPr>
        <p:spPr>
          <a:xfrm>
            <a:off x="720000" y="612000"/>
            <a:ext cx="7961656" cy="504056"/>
          </a:xfrm>
        </p:spPr>
        <p:txBody>
          <a:bodyPr/>
          <a:lstStyle/>
          <a:p>
            <a:r>
              <a:rPr lang="de-DE" dirty="0"/>
              <a:t>Ergebnisse &amp; Verbesserungen</a:t>
            </a:r>
            <a:br>
              <a:rPr lang="de-DE" dirty="0"/>
            </a:br>
            <a:r>
              <a:rPr lang="de-DE" sz="1400" dirty="0" err="1"/>
              <a:t>Issue</a:t>
            </a:r>
            <a:endParaRPr lang="de-DE" sz="1400" dirty="0"/>
          </a:p>
        </p:txBody>
      </p:sp>
      <p:sp>
        <p:nvSpPr>
          <p:cNvPr id="17" name="Textplatzhalter 3">
            <a:extLst>
              <a:ext uri="{FF2B5EF4-FFF2-40B4-BE49-F238E27FC236}">
                <a16:creationId xmlns:a16="http://schemas.microsoft.com/office/drawing/2014/main" id="{7588B999-65F7-B149-BC7B-C8DB6B9C8A06}"/>
              </a:ext>
            </a:extLst>
          </p:cNvPr>
          <p:cNvSpPr>
            <a:spLocks noGrp="1"/>
          </p:cNvSpPr>
          <p:nvPr>
            <p:ph type="body" sz="quarter" idx="13"/>
          </p:nvPr>
        </p:nvSpPr>
        <p:spPr>
          <a:xfrm>
            <a:off x="719999" y="1548000"/>
            <a:ext cx="4932121" cy="3150840"/>
          </a:xfrm>
        </p:spPr>
        <p:txBody>
          <a:bodyPr/>
          <a:lstStyle/>
          <a:p>
            <a:pPr>
              <a:buClr>
                <a:schemeClr val="tx1"/>
              </a:buClr>
            </a:pPr>
            <a:r>
              <a:rPr lang="de-DE" dirty="0"/>
              <a:t>Geschwindigkeit </a:t>
            </a:r>
          </a:p>
          <a:p>
            <a:pPr marL="342900" indent="-342900">
              <a:buClr>
                <a:schemeClr val="tx1"/>
              </a:buClr>
              <a:buFont typeface="Symbol" pitchFamily="2" charset="2"/>
              <a:buChar char="-"/>
            </a:pPr>
            <a:r>
              <a:rPr lang="de-DE" dirty="0"/>
              <a:t>zu langsam für Live-Erkennung</a:t>
            </a:r>
          </a:p>
          <a:p>
            <a:pPr>
              <a:buClr>
                <a:schemeClr val="tx1"/>
              </a:buClr>
            </a:pPr>
            <a:endParaRPr lang="de-DE" dirty="0"/>
          </a:p>
          <a:p>
            <a:pPr>
              <a:buClr>
                <a:schemeClr val="tx1"/>
              </a:buClr>
            </a:pPr>
            <a:r>
              <a:rPr lang="de-DE" dirty="0"/>
              <a:t>Lösungsideen:</a:t>
            </a:r>
          </a:p>
          <a:p>
            <a:pPr marL="285750" indent="-285750">
              <a:buClr>
                <a:schemeClr val="tx1"/>
              </a:buClr>
              <a:buFontTx/>
              <a:buChar char="-"/>
            </a:pPr>
            <a:r>
              <a:rPr lang="de-DE" dirty="0" err="1"/>
              <a:t>Quantizatio</a:t>
            </a:r>
            <a:r>
              <a:rPr lang="de-DE" dirty="0"/>
              <a:t>-aware-training</a:t>
            </a:r>
          </a:p>
          <a:p>
            <a:pPr marL="285750" indent="-285750">
              <a:buClr>
                <a:schemeClr val="tx1"/>
              </a:buClr>
              <a:buFontTx/>
              <a:buChar char="-"/>
            </a:pPr>
            <a:r>
              <a:rPr lang="de-DE" dirty="0"/>
              <a:t>Core ML mit 32/16 Bit-Quantifizierung </a:t>
            </a:r>
          </a:p>
          <a:p>
            <a:pPr marL="285750" indent="-285750">
              <a:buClr>
                <a:schemeClr val="tx1"/>
              </a:buClr>
              <a:buFontTx/>
              <a:buChar char="-"/>
            </a:pPr>
            <a:endParaRPr lang="de-DE" dirty="0"/>
          </a:p>
          <a:p>
            <a:pPr>
              <a:buClr>
                <a:schemeClr val="tx1"/>
              </a:buClr>
            </a:pPr>
            <a:endParaRPr lang="de-DE" dirty="0"/>
          </a:p>
          <a:p>
            <a:pPr>
              <a:buClr>
                <a:schemeClr val="tx1"/>
              </a:buClr>
            </a:pPr>
            <a:endParaRPr lang="de-DE" dirty="0"/>
          </a:p>
          <a:p>
            <a:endParaRPr lang="de-DE" b="1" dirty="0"/>
          </a:p>
        </p:txBody>
      </p:sp>
    </p:spTree>
    <p:extLst>
      <p:ext uri="{BB962C8B-B14F-4D97-AF65-F5344CB8AC3E}">
        <p14:creationId xmlns:p14="http://schemas.microsoft.com/office/powerpoint/2010/main" val="845800333"/>
      </p:ext>
    </p:extLst>
  </p:cSld>
  <p:clrMapOvr>
    <a:masterClrMapping/>
  </p:clrMapOvr>
  <p:timing>
    <p:tnLst>
      <p:par>
        <p:cTn id="1" dur="indefinite" restart="never" nodeType="tmRoot">
          <p:childTnLst>
            <p:video>
              <p:cMediaNode vol="80000">
                <p:cTn id="2" fill="hold" display="0">
                  <p:stCondLst>
                    <p:cond delay="indefinite"/>
                  </p:stCondLst>
                </p:cTn>
                <p:tgtEl>
                  <p:spTgt spid="1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Inhalt</a:t>
            </a:r>
          </a:p>
        </p:txBody>
      </p:sp>
      <p:sp>
        <p:nvSpPr>
          <p:cNvPr id="4" name="Textplatzhalter 3">
            <a:extLst>
              <a:ext uri="{FF2B5EF4-FFF2-40B4-BE49-F238E27FC236}">
                <a16:creationId xmlns:a16="http://schemas.microsoft.com/office/drawing/2014/main" id="{AF046888-0657-C04E-AE28-23E3ED1F8457}"/>
              </a:ext>
            </a:extLst>
          </p:cNvPr>
          <p:cNvSpPr>
            <a:spLocks noGrp="1"/>
          </p:cNvSpPr>
          <p:nvPr>
            <p:ph type="body" sz="quarter" idx="13"/>
          </p:nvPr>
        </p:nvSpPr>
        <p:spPr>
          <a:xfrm>
            <a:off x="720000" y="1607186"/>
            <a:ext cx="5076137" cy="2535918"/>
          </a:xfrm>
        </p:spPr>
        <p:txBody>
          <a:bodyPr anchor="t"/>
          <a:lstStyle/>
          <a:p>
            <a:pPr marL="342900" indent="-342900">
              <a:buClr>
                <a:schemeClr val="tx1"/>
              </a:buClr>
              <a:buFont typeface="+mj-lt"/>
              <a:buAutoNum type="arabicPeriod"/>
            </a:pPr>
            <a:r>
              <a:rPr lang="de-DE" dirty="0"/>
              <a:t>Einleitung</a:t>
            </a:r>
          </a:p>
          <a:p>
            <a:pPr marL="342900" indent="-342900">
              <a:buClr>
                <a:schemeClr val="tx1"/>
              </a:buClr>
              <a:buFont typeface="+mj-lt"/>
              <a:buAutoNum type="arabicPeriod"/>
            </a:pPr>
            <a:r>
              <a:rPr lang="de-DE" dirty="0"/>
              <a:t>Datenbeschaffung</a:t>
            </a:r>
          </a:p>
          <a:p>
            <a:pPr marL="342900" indent="-342900">
              <a:buClr>
                <a:schemeClr val="tx1"/>
              </a:buClr>
              <a:buFont typeface="+mj-lt"/>
              <a:buAutoNum type="arabicPeriod"/>
            </a:pPr>
            <a:r>
              <a:rPr lang="de-DE" dirty="0"/>
              <a:t>Framework-Auswahl</a:t>
            </a:r>
          </a:p>
          <a:p>
            <a:pPr marL="342900" indent="-342900">
              <a:buClr>
                <a:schemeClr val="tx1"/>
              </a:buClr>
              <a:buFont typeface="+mj-lt"/>
              <a:buAutoNum type="arabicPeriod"/>
            </a:pPr>
            <a:r>
              <a:rPr lang="de-DE" dirty="0"/>
              <a:t>Modell-Auswahl</a:t>
            </a:r>
          </a:p>
          <a:p>
            <a:pPr marL="342900" indent="-342900">
              <a:buClr>
                <a:schemeClr val="tx1"/>
              </a:buClr>
              <a:buFont typeface="+mj-lt"/>
              <a:buAutoNum type="arabicPeriod"/>
            </a:pPr>
            <a:r>
              <a:rPr lang="de-DE" dirty="0"/>
              <a:t>Training</a:t>
            </a:r>
          </a:p>
          <a:p>
            <a:pPr marL="342900" indent="-342900">
              <a:buClr>
                <a:schemeClr val="tx1"/>
              </a:buClr>
              <a:buFont typeface="+mj-lt"/>
              <a:buAutoNum type="arabicPeriod"/>
            </a:pPr>
            <a:r>
              <a:rPr lang="de-DE" dirty="0"/>
              <a:t>Konvertierung und Optimierung</a:t>
            </a:r>
          </a:p>
          <a:p>
            <a:pPr marL="342900" indent="-342900">
              <a:buClr>
                <a:schemeClr val="tx1"/>
              </a:buClr>
              <a:buFont typeface="+mj-lt"/>
              <a:buAutoNum type="arabicPeriod"/>
            </a:pPr>
            <a:r>
              <a:rPr lang="de-DE" dirty="0"/>
              <a:t>App</a:t>
            </a:r>
          </a:p>
          <a:p>
            <a:pPr marL="342900" indent="-342900">
              <a:buClr>
                <a:schemeClr val="tx1"/>
              </a:buClr>
              <a:buFont typeface="+mj-lt"/>
              <a:buAutoNum type="arabicPeriod"/>
            </a:pPr>
            <a:r>
              <a:rPr lang="de-DE" dirty="0"/>
              <a:t>Ergebnis &amp; Verbesserungen</a:t>
            </a:r>
          </a:p>
          <a:p>
            <a:pPr marL="342900" indent="-342900">
              <a:buClr>
                <a:schemeClr val="tx1"/>
              </a:buClr>
              <a:buFont typeface="+mj-lt"/>
              <a:buAutoNum type="arabicPeriod"/>
            </a:pPr>
            <a:endParaRPr lang="de-DE" sz="2000" dirty="0"/>
          </a:p>
          <a:p>
            <a:pPr marL="342900" indent="-342900">
              <a:buClr>
                <a:schemeClr val="tx1"/>
              </a:buClr>
              <a:buFont typeface="+mj-lt"/>
              <a:buAutoNum type="arabicPeriod"/>
            </a:pPr>
            <a:endParaRPr lang="de-DE" sz="2000" dirty="0"/>
          </a:p>
          <a:p>
            <a:pPr lvl="3" indent="0">
              <a:buClr>
                <a:schemeClr val="tx1"/>
              </a:buClr>
              <a:buNone/>
            </a:pPr>
            <a:endParaRPr lang="de-DE" sz="2400" dirty="0"/>
          </a:p>
        </p:txBody>
      </p:sp>
      <p:sp>
        <p:nvSpPr>
          <p:cNvPr id="6" name="Textplatzhalter 5">
            <a:extLst>
              <a:ext uri="{FF2B5EF4-FFF2-40B4-BE49-F238E27FC236}">
                <a16:creationId xmlns:a16="http://schemas.microsoft.com/office/drawing/2014/main" id="{A7CB6DE0-C415-7242-B0A6-21B288090DD3}"/>
              </a:ext>
            </a:extLst>
          </p:cNvPr>
          <p:cNvSpPr>
            <a:spLocks noGrp="1"/>
          </p:cNvSpPr>
          <p:nvPr>
            <p:ph type="body" sz="quarter" idx="17"/>
          </p:nvPr>
        </p:nvSpPr>
        <p:spPr/>
        <p:txBody>
          <a:bodyPr/>
          <a:lstStyle/>
          <a:p>
            <a:endParaRPr lang="de-DE"/>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2</a:t>
            </a:fld>
            <a:endParaRPr lang="de-DE" altLang="de-DE"/>
          </a:p>
        </p:txBody>
      </p:sp>
      <p:pic>
        <p:nvPicPr>
          <p:cNvPr id="13" name="Bildplatzhalter 12">
            <a:extLst>
              <a:ext uri="{FF2B5EF4-FFF2-40B4-BE49-F238E27FC236}">
                <a16:creationId xmlns:a16="http://schemas.microsoft.com/office/drawing/2014/main" id="{E5AFA1AE-7B0B-4F4C-BD51-AB194A087DC7}"/>
              </a:ext>
            </a:extLst>
          </p:cNvPr>
          <p:cNvPicPr>
            <a:picLocks noGrp="1" noChangeAspect="1"/>
          </p:cNvPicPr>
          <p:nvPr>
            <p:ph type="pic" sz="quarter" idx="16"/>
          </p:nvPr>
        </p:nvPicPr>
        <p:blipFill rotWithShape="1">
          <a:blip r:embed="rId2"/>
          <a:srcRect t="-25756" b="-25756"/>
          <a:stretch/>
        </p:blipFill>
        <p:spPr>
          <a:xfrm>
            <a:off x="5853351" y="899464"/>
            <a:ext cx="2570649" cy="3894863"/>
          </a:xfrm>
        </p:spPr>
      </p:pic>
    </p:spTree>
    <p:extLst>
      <p:ext uri="{BB962C8B-B14F-4D97-AF65-F5344CB8AC3E}">
        <p14:creationId xmlns:p14="http://schemas.microsoft.com/office/powerpoint/2010/main" val="114765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43AF6-B2FD-4608-8374-F261C585346A}"/>
              </a:ext>
            </a:extLst>
          </p:cNvPr>
          <p:cNvSpPr>
            <a:spLocks noGrp="1"/>
          </p:cNvSpPr>
          <p:nvPr>
            <p:ph type="body" sz="quarter" idx="14"/>
          </p:nvPr>
        </p:nvSpPr>
        <p:spPr/>
        <p:txBody>
          <a:bodyPr/>
          <a:lstStyle/>
          <a:p>
            <a:endParaRPr lang="de-DE" dirty="0"/>
          </a:p>
        </p:txBody>
      </p:sp>
      <p:sp>
        <p:nvSpPr>
          <p:cNvPr id="7" name="Date Placeholder 6">
            <a:extLst>
              <a:ext uri="{FF2B5EF4-FFF2-40B4-BE49-F238E27FC236}">
                <a16:creationId xmlns:a16="http://schemas.microsoft.com/office/drawing/2014/main" id="{F2656E00-B96D-49E8-ACF0-DA83B94C7FA6}"/>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0913BA82-F0E0-4A01-8F75-C6E1685B43F1}"/>
              </a:ext>
            </a:extLst>
          </p:cNvPr>
          <p:cNvSpPr>
            <a:spLocks noGrp="1"/>
          </p:cNvSpPr>
          <p:nvPr>
            <p:ph type="sldNum" sz="quarter" idx="20"/>
          </p:nvPr>
        </p:nvSpPr>
        <p:spPr/>
        <p:txBody>
          <a:bodyPr/>
          <a:lstStyle/>
          <a:p>
            <a:fld id="{CB92A434-CA3F-4829-A006-F4A3F0389C34}" type="slidenum">
              <a:rPr lang="de-DE" altLang="de-DE" smtClean="0"/>
              <a:pPr/>
              <a:t>20</a:t>
            </a:fld>
            <a:endParaRPr lang="de-DE" altLang="de-DE"/>
          </a:p>
        </p:txBody>
      </p:sp>
      <p:sp>
        <p:nvSpPr>
          <p:cNvPr id="9" name="Title 1">
            <a:extLst>
              <a:ext uri="{FF2B5EF4-FFF2-40B4-BE49-F238E27FC236}">
                <a16:creationId xmlns:a16="http://schemas.microsoft.com/office/drawing/2014/main" id="{62CA6ED9-444B-834A-BAD0-0CC5F8BC72A3}"/>
              </a:ext>
            </a:extLst>
          </p:cNvPr>
          <p:cNvSpPr>
            <a:spLocks noGrp="1"/>
          </p:cNvSpPr>
          <p:nvPr>
            <p:ph type="title"/>
          </p:nvPr>
        </p:nvSpPr>
        <p:spPr>
          <a:xfrm>
            <a:off x="720000" y="612000"/>
            <a:ext cx="7961656" cy="504056"/>
          </a:xfrm>
        </p:spPr>
        <p:txBody>
          <a:bodyPr/>
          <a:lstStyle/>
          <a:p>
            <a:r>
              <a:rPr lang="de-DE" dirty="0"/>
              <a:t>Ergebnisse &amp; Verbesserungen</a:t>
            </a:r>
            <a:br>
              <a:rPr lang="de-DE" dirty="0"/>
            </a:br>
            <a:r>
              <a:rPr lang="de-DE" sz="1400" dirty="0" err="1"/>
              <a:t>Issue</a:t>
            </a:r>
            <a:endParaRPr lang="de-DE" sz="1400" dirty="0"/>
          </a:p>
        </p:txBody>
      </p:sp>
      <p:sp>
        <p:nvSpPr>
          <p:cNvPr id="10" name="Textplatzhalter 3">
            <a:extLst>
              <a:ext uri="{FF2B5EF4-FFF2-40B4-BE49-F238E27FC236}">
                <a16:creationId xmlns:a16="http://schemas.microsoft.com/office/drawing/2014/main" id="{9C2535F5-4A16-FF41-B10A-E5237949AAA0}"/>
              </a:ext>
            </a:extLst>
          </p:cNvPr>
          <p:cNvSpPr>
            <a:spLocks noGrp="1"/>
          </p:cNvSpPr>
          <p:nvPr>
            <p:ph type="body" sz="quarter" idx="13"/>
          </p:nvPr>
        </p:nvSpPr>
        <p:spPr>
          <a:xfrm>
            <a:off x="719999" y="1548000"/>
            <a:ext cx="5220153" cy="3150840"/>
          </a:xfrm>
        </p:spPr>
        <p:txBody>
          <a:bodyPr/>
          <a:lstStyle/>
          <a:p>
            <a:pPr>
              <a:buClr>
                <a:schemeClr val="tx1"/>
              </a:buClr>
            </a:pPr>
            <a:r>
              <a:rPr lang="de-DE" dirty="0"/>
              <a:t>Probleme bei der Drehung des Gesichtes</a:t>
            </a:r>
          </a:p>
          <a:p>
            <a:pPr>
              <a:buClr>
                <a:schemeClr val="tx1"/>
              </a:buClr>
            </a:pPr>
            <a:endParaRPr lang="de-DE" dirty="0"/>
          </a:p>
          <a:p>
            <a:pPr>
              <a:buClr>
                <a:schemeClr val="tx1"/>
              </a:buClr>
            </a:pPr>
            <a:r>
              <a:rPr lang="de-DE" dirty="0"/>
              <a:t>Lösung: </a:t>
            </a:r>
          </a:p>
          <a:p>
            <a:pPr marL="285750" indent="-285750">
              <a:buClr>
                <a:schemeClr val="tx1"/>
              </a:buClr>
              <a:buFont typeface="Symbol" pitchFamily="2" charset="2"/>
              <a:buChar char="-"/>
            </a:pPr>
            <a:r>
              <a:rPr lang="de-DE" dirty="0"/>
              <a:t>Aufnahmen aus verschiedenen Perspektiven für das Training nutzen </a:t>
            </a:r>
          </a:p>
          <a:p>
            <a:pPr>
              <a:buClr>
                <a:schemeClr val="tx1"/>
              </a:buClr>
            </a:pPr>
            <a:endParaRPr lang="de-DE" dirty="0"/>
          </a:p>
          <a:p>
            <a:pPr>
              <a:buClr>
                <a:schemeClr val="tx1"/>
              </a:buClr>
            </a:pPr>
            <a:endParaRPr lang="de-DE" dirty="0"/>
          </a:p>
          <a:p>
            <a:endParaRPr lang="de-DE" b="1" dirty="0"/>
          </a:p>
        </p:txBody>
      </p:sp>
    </p:spTree>
    <p:extLst>
      <p:ext uri="{BB962C8B-B14F-4D97-AF65-F5344CB8AC3E}">
        <p14:creationId xmlns:p14="http://schemas.microsoft.com/office/powerpoint/2010/main" val="4010941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D378D-21C4-4665-9606-B5C41A99E6CB}"/>
              </a:ext>
            </a:extLst>
          </p:cNvPr>
          <p:cNvSpPr>
            <a:spLocks noGrp="1"/>
          </p:cNvSpPr>
          <p:nvPr>
            <p:ph type="title"/>
          </p:nvPr>
        </p:nvSpPr>
        <p:spPr/>
        <p:txBody>
          <a:bodyPr/>
          <a:lstStyle/>
          <a:p>
            <a:pPr algn="ctr"/>
            <a:br>
              <a:rPr lang="de-DE" dirty="0"/>
            </a:br>
            <a:br>
              <a:rPr lang="de-DE" dirty="0"/>
            </a:br>
            <a:br>
              <a:rPr lang="de-DE" dirty="0"/>
            </a:br>
            <a:br>
              <a:rPr lang="de-DE" dirty="0"/>
            </a:br>
            <a:endParaRPr lang="de-DE" sz="2800" dirty="0"/>
          </a:p>
        </p:txBody>
      </p:sp>
      <p:sp>
        <p:nvSpPr>
          <p:cNvPr id="4" name="Espace réservé du numéro de diapositive 3">
            <a:extLst>
              <a:ext uri="{FF2B5EF4-FFF2-40B4-BE49-F238E27FC236}">
                <a16:creationId xmlns:a16="http://schemas.microsoft.com/office/drawing/2014/main" id="{7D1BED05-2D80-421E-B071-19A6E3725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21</a:t>
            </a:fld>
            <a:endParaRPr lang="de-DE"/>
          </a:p>
        </p:txBody>
      </p:sp>
      <p:pic>
        <p:nvPicPr>
          <p:cNvPr id="3" name="Onlinemedien 2" descr="Mask-Finder 1">
            <a:hlinkClick r:id="" action="ppaction://media"/>
            <a:extLst>
              <a:ext uri="{FF2B5EF4-FFF2-40B4-BE49-F238E27FC236}">
                <a16:creationId xmlns:a16="http://schemas.microsoft.com/office/drawing/2014/main" id="{A39B54A9-4A95-6C40-B6F6-4720D274458B}"/>
              </a:ext>
            </a:extLst>
          </p:cNvPr>
          <p:cNvPicPr>
            <a:picLocks noRot="1" noChangeAspect="1"/>
          </p:cNvPicPr>
          <p:nvPr>
            <a:videoFile r:link="rId1"/>
          </p:nvPr>
        </p:nvPicPr>
        <p:blipFill>
          <a:blip r:embed="rId4"/>
          <a:stretch>
            <a:fillRect/>
          </a:stretch>
        </p:blipFill>
        <p:spPr>
          <a:xfrm>
            <a:off x="737884" y="309612"/>
            <a:ext cx="7733991" cy="4350370"/>
          </a:xfrm>
          <a:prstGeom prst="rect">
            <a:avLst/>
          </a:prstGeom>
        </p:spPr>
      </p:pic>
    </p:spTree>
    <p:extLst>
      <p:ext uri="{BB962C8B-B14F-4D97-AF65-F5344CB8AC3E}">
        <p14:creationId xmlns:p14="http://schemas.microsoft.com/office/powerpoint/2010/main" val="2798141327"/>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Ergebnisse &amp; Verbesserungen</a:t>
            </a:r>
            <a:br>
              <a:rPr lang="de-DE" dirty="0"/>
            </a:br>
            <a:r>
              <a:rPr lang="de-DE" sz="1400" dirty="0"/>
              <a:t>Was würden wir anders machen?</a:t>
            </a:r>
            <a:endParaRPr lang="de-DE" dirty="0"/>
          </a:p>
        </p:txBody>
      </p:sp>
      <p:sp>
        <p:nvSpPr>
          <p:cNvPr id="6" name="Textplatzhalter 5">
            <a:extLst>
              <a:ext uri="{FF2B5EF4-FFF2-40B4-BE49-F238E27FC236}">
                <a16:creationId xmlns:a16="http://schemas.microsoft.com/office/drawing/2014/main" id="{A7CB6DE0-C415-7242-B0A6-21B288090DD3}"/>
              </a:ext>
            </a:extLst>
          </p:cNvPr>
          <p:cNvSpPr>
            <a:spLocks noGrp="1"/>
          </p:cNvSpPr>
          <p:nvPr>
            <p:ph type="body" sz="quarter" idx="17"/>
          </p:nvPr>
        </p:nvSpPr>
        <p:spPr/>
        <p:txBody>
          <a:bodyPr/>
          <a:lstStyle/>
          <a:p>
            <a:endParaRPr lang="de-DE"/>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22</a:t>
            </a:fld>
            <a:endParaRPr lang="de-DE" altLang="de-DE"/>
          </a:p>
        </p:txBody>
      </p:sp>
      <p:pic>
        <p:nvPicPr>
          <p:cNvPr id="13" name="Bildplatzhalter 12">
            <a:extLst>
              <a:ext uri="{FF2B5EF4-FFF2-40B4-BE49-F238E27FC236}">
                <a16:creationId xmlns:a16="http://schemas.microsoft.com/office/drawing/2014/main" id="{E5AFA1AE-7B0B-4F4C-BD51-AB194A087DC7}"/>
              </a:ext>
            </a:extLst>
          </p:cNvPr>
          <p:cNvPicPr>
            <a:picLocks noGrp="1" noChangeAspect="1"/>
          </p:cNvPicPr>
          <p:nvPr>
            <p:ph type="pic" sz="quarter" idx="16"/>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960616" y="1500693"/>
            <a:ext cx="2570649" cy="2570649"/>
          </a:xfrm>
        </p:spPr>
      </p:pic>
      <p:sp>
        <p:nvSpPr>
          <p:cNvPr id="3" name="Textplatzhalter 2">
            <a:extLst>
              <a:ext uri="{FF2B5EF4-FFF2-40B4-BE49-F238E27FC236}">
                <a16:creationId xmlns:a16="http://schemas.microsoft.com/office/drawing/2014/main" id="{4EF474B0-56E7-D047-9658-6AEF467AC79D}"/>
              </a:ext>
            </a:extLst>
          </p:cNvPr>
          <p:cNvSpPr>
            <a:spLocks noGrp="1"/>
          </p:cNvSpPr>
          <p:nvPr>
            <p:ph type="body" sz="quarter" idx="13"/>
          </p:nvPr>
        </p:nvSpPr>
        <p:spPr>
          <a:xfrm>
            <a:off x="719999" y="1548000"/>
            <a:ext cx="5240617" cy="2535918"/>
          </a:xfrm>
        </p:spPr>
        <p:txBody>
          <a:bodyPr/>
          <a:lstStyle/>
          <a:p>
            <a:pPr marL="285750" indent="-285750">
              <a:buFont typeface="Symbol" pitchFamily="2" charset="2"/>
              <a:buChar char="-"/>
            </a:pPr>
            <a:r>
              <a:rPr lang="de-DE" dirty="0"/>
              <a:t>Nur auf die Kategorien </a:t>
            </a:r>
            <a:r>
              <a:rPr lang="de-DE" dirty="0" err="1"/>
              <a:t>with_mask</a:t>
            </a:r>
            <a:r>
              <a:rPr lang="de-DE" dirty="0"/>
              <a:t> und </a:t>
            </a:r>
            <a:r>
              <a:rPr lang="de-DE" dirty="0" err="1"/>
              <a:t>without_mask</a:t>
            </a:r>
            <a:r>
              <a:rPr lang="de-DE" dirty="0"/>
              <a:t> fokussieren </a:t>
            </a:r>
          </a:p>
          <a:p>
            <a:pPr marL="285750" indent="-285750">
              <a:buFont typeface="Symbol" pitchFamily="2" charset="2"/>
              <a:buChar char="-"/>
            </a:pPr>
            <a:r>
              <a:rPr lang="de-DE" dirty="0"/>
              <a:t>Mehr Image-Augmentation</a:t>
            </a:r>
          </a:p>
          <a:p>
            <a:pPr marL="285750" indent="-285750">
              <a:buFont typeface="Symbol" pitchFamily="2" charset="2"/>
              <a:buChar char="-"/>
            </a:pPr>
            <a:r>
              <a:rPr lang="de-DE" dirty="0"/>
              <a:t>Mehr Bilder</a:t>
            </a:r>
          </a:p>
          <a:p>
            <a:pPr marL="285750" indent="-285750">
              <a:buFont typeface="Symbol" pitchFamily="2" charset="2"/>
              <a:buChar char="-"/>
            </a:pPr>
            <a:r>
              <a:rPr lang="de-DE" dirty="0"/>
              <a:t>Fokus auf genauere Konfiguration eines Modells</a:t>
            </a:r>
          </a:p>
          <a:p>
            <a:pPr marL="285750" indent="-285750">
              <a:buFont typeface="Symbol" pitchFamily="2" charset="2"/>
              <a:buChar char="-"/>
            </a:pPr>
            <a:r>
              <a:rPr lang="de-DE" dirty="0"/>
              <a:t>Längere Trainingszeit</a:t>
            </a:r>
          </a:p>
          <a:p>
            <a:pPr marL="285750" indent="-285750">
              <a:buFont typeface="Symbol" pitchFamily="2" charset="2"/>
              <a:buChar char="-"/>
            </a:pPr>
            <a:r>
              <a:rPr lang="de-DE" dirty="0"/>
              <a:t>Besser Architektur der App</a:t>
            </a:r>
          </a:p>
          <a:p>
            <a:pPr marL="285750" indent="-285750">
              <a:buFont typeface="Symbol" pitchFamily="2" charset="2"/>
              <a:buChar char="-"/>
            </a:pPr>
            <a:r>
              <a:rPr lang="de-DE" dirty="0"/>
              <a:t>Performantere Nutzung von Threads</a:t>
            </a:r>
          </a:p>
          <a:p>
            <a:pPr marL="285750" indent="-285750">
              <a:buFont typeface="Symbol" pitchFamily="2" charset="2"/>
              <a:buChar char="-"/>
            </a:pPr>
            <a:endParaRPr lang="de-DE" dirty="0"/>
          </a:p>
          <a:p>
            <a:pPr marL="285750" indent="-285750">
              <a:buFont typeface="Symbol" pitchFamily="2" charset="2"/>
              <a:buChar char="-"/>
            </a:pPr>
            <a:endParaRPr lang="de-DE" dirty="0"/>
          </a:p>
        </p:txBody>
      </p:sp>
    </p:spTree>
    <p:extLst>
      <p:ext uri="{BB962C8B-B14F-4D97-AF65-F5344CB8AC3E}">
        <p14:creationId xmlns:p14="http://schemas.microsoft.com/office/powerpoint/2010/main" val="4001258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028EF6-8ADD-4343-8310-21F8DE290DD2}"/>
              </a:ext>
            </a:extLst>
          </p:cNvPr>
          <p:cNvSpPr txBox="1">
            <a:spLocks/>
          </p:cNvSpPr>
          <p:nvPr/>
        </p:nvSpPr>
        <p:spPr>
          <a:xfrm>
            <a:off x="591172" y="957818"/>
            <a:ext cx="7961656" cy="627614"/>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Verdana" panose="020B0604030504040204" pitchFamily="34" charset="0"/>
              </a:defRPr>
            </a:lvl2pPr>
            <a:lvl3pPr algn="ctr" rtl="0" eaLnBrk="1" fontAlgn="base" hangingPunct="1">
              <a:spcBef>
                <a:spcPct val="0"/>
              </a:spcBef>
              <a:spcAft>
                <a:spcPct val="0"/>
              </a:spcAft>
              <a:defRPr sz="4400">
                <a:solidFill>
                  <a:schemeClr val="tx1"/>
                </a:solidFill>
                <a:latin typeface="Verdana" panose="020B0604030504040204" pitchFamily="34" charset="0"/>
              </a:defRPr>
            </a:lvl3pPr>
            <a:lvl4pPr algn="ctr" rtl="0" eaLnBrk="1" fontAlgn="base" hangingPunct="1">
              <a:spcBef>
                <a:spcPct val="0"/>
              </a:spcBef>
              <a:spcAft>
                <a:spcPct val="0"/>
              </a:spcAft>
              <a:defRPr sz="4400">
                <a:solidFill>
                  <a:schemeClr val="tx1"/>
                </a:solidFill>
                <a:latin typeface="Verdana" panose="020B0604030504040204" pitchFamily="34" charset="0"/>
              </a:defRPr>
            </a:lvl4pPr>
            <a:lvl5pPr algn="ctr" rtl="0" eaLnBrk="1" fontAlgn="base" hangingPunct="1">
              <a:spcBef>
                <a:spcPct val="0"/>
              </a:spcBef>
              <a:spcAft>
                <a:spcPct val="0"/>
              </a:spcAft>
              <a:defRPr sz="4400">
                <a:solidFill>
                  <a:schemeClr val="tx1"/>
                </a:solidFill>
                <a:latin typeface="Verdana" panose="020B0604030504040204" pitchFamily="34" charset="0"/>
              </a:defRPr>
            </a:lvl5pPr>
            <a:lvl6pPr marL="457200" algn="ctr" rtl="0" eaLnBrk="1" fontAlgn="base" hangingPunct="1">
              <a:spcBef>
                <a:spcPct val="0"/>
              </a:spcBef>
              <a:spcAft>
                <a:spcPct val="0"/>
              </a:spcAft>
              <a:defRPr sz="4400">
                <a:solidFill>
                  <a:schemeClr val="tx1"/>
                </a:solidFill>
                <a:latin typeface="Verdana" panose="020B0604030504040204" pitchFamily="34" charset="0"/>
              </a:defRPr>
            </a:lvl6pPr>
            <a:lvl7pPr marL="914400" algn="ctr" rtl="0" eaLnBrk="1" fontAlgn="base" hangingPunct="1">
              <a:spcBef>
                <a:spcPct val="0"/>
              </a:spcBef>
              <a:spcAft>
                <a:spcPct val="0"/>
              </a:spcAft>
              <a:defRPr sz="4400">
                <a:solidFill>
                  <a:schemeClr val="tx1"/>
                </a:solidFill>
                <a:latin typeface="Verdana" panose="020B0604030504040204" pitchFamily="34" charset="0"/>
              </a:defRPr>
            </a:lvl7pPr>
            <a:lvl8pPr marL="1371600" algn="ctr" rtl="0" eaLnBrk="1" fontAlgn="base" hangingPunct="1">
              <a:spcBef>
                <a:spcPct val="0"/>
              </a:spcBef>
              <a:spcAft>
                <a:spcPct val="0"/>
              </a:spcAft>
              <a:defRPr sz="4400">
                <a:solidFill>
                  <a:schemeClr val="tx1"/>
                </a:solidFill>
                <a:latin typeface="Verdana" panose="020B0604030504040204" pitchFamily="34" charset="0"/>
              </a:defRPr>
            </a:lvl8pPr>
            <a:lvl9pPr marL="1828800" algn="ctr" rtl="0" eaLnBrk="1" fontAlgn="base" hangingPunct="1">
              <a:spcBef>
                <a:spcPct val="0"/>
              </a:spcBef>
              <a:spcAft>
                <a:spcPct val="0"/>
              </a:spcAft>
              <a:defRPr sz="4400">
                <a:solidFill>
                  <a:schemeClr val="tx1"/>
                </a:solidFill>
                <a:latin typeface="Verdana" panose="020B0604030504040204" pitchFamily="34" charset="0"/>
              </a:defRPr>
            </a:lvl9pPr>
          </a:lstStyle>
          <a:p>
            <a:r>
              <a:rPr lang="de-DE" sz="2800" dirty="0"/>
              <a:t>Vielen Dank für die Aufmerksamkeit </a:t>
            </a:r>
          </a:p>
        </p:txBody>
      </p:sp>
    </p:spTree>
    <p:extLst>
      <p:ext uri="{BB962C8B-B14F-4D97-AF65-F5344CB8AC3E}">
        <p14:creationId xmlns:p14="http://schemas.microsoft.com/office/powerpoint/2010/main" val="1497130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52D8-03BD-4CA7-ABD7-2166EEA39E7D}"/>
              </a:ext>
            </a:extLst>
          </p:cNvPr>
          <p:cNvSpPr>
            <a:spLocks noGrp="1"/>
          </p:cNvSpPr>
          <p:nvPr>
            <p:ph type="title"/>
          </p:nvPr>
        </p:nvSpPr>
        <p:spPr/>
        <p:txBody>
          <a:bodyPr/>
          <a:lstStyle/>
          <a:p>
            <a:r>
              <a:rPr lang="de-DE" dirty="0"/>
              <a:t>Einleitung</a:t>
            </a:r>
            <a:br>
              <a:rPr lang="de-DE" dirty="0"/>
            </a:br>
            <a:r>
              <a:rPr lang="de-DE" sz="1400" dirty="0"/>
              <a:t>Nutzen und Anwender</a:t>
            </a:r>
          </a:p>
        </p:txBody>
      </p:sp>
      <p:sp>
        <p:nvSpPr>
          <p:cNvPr id="8" name="Slide Number Placeholder 7">
            <a:extLst>
              <a:ext uri="{FF2B5EF4-FFF2-40B4-BE49-F238E27FC236}">
                <a16:creationId xmlns:a16="http://schemas.microsoft.com/office/drawing/2014/main" id="{ECE07B31-0622-415A-AAF5-6A9E2A8804B3}"/>
              </a:ext>
            </a:extLst>
          </p:cNvPr>
          <p:cNvSpPr>
            <a:spLocks noGrp="1"/>
          </p:cNvSpPr>
          <p:nvPr>
            <p:ph type="sldNum" sz="quarter" idx="20"/>
          </p:nvPr>
        </p:nvSpPr>
        <p:spPr/>
        <p:txBody>
          <a:bodyPr/>
          <a:lstStyle/>
          <a:p>
            <a:fld id="{CB92A434-CA3F-4829-A006-F4A3F0389C34}" type="slidenum">
              <a:rPr lang="de-DE" altLang="de-DE" smtClean="0"/>
              <a:pPr/>
              <a:t>3</a:t>
            </a:fld>
            <a:endParaRPr lang="de-DE" altLang="de-DE"/>
          </a:p>
        </p:txBody>
      </p:sp>
      <p:pic>
        <p:nvPicPr>
          <p:cNvPr id="17" name="Grafik 151">
            <a:extLst>
              <a:ext uri="{FF2B5EF4-FFF2-40B4-BE49-F238E27FC236}">
                <a16:creationId xmlns:a16="http://schemas.microsoft.com/office/drawing/2014/main" id="{79051D59-B371-2F4B-8C8A-B75304149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377266" y="1721744"/>
            <a:ext cx="4647124" cy="2497828"/>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3">
            <a:extLst>
              <a:ext uri="{FF2B5EF4-FFF2-40B4-BE49-F238E27FC236}">
                <a16:creationId xmlns:a16="http://schemas.microsoft.com/office/drawing/2014/main" id="{0EEF24AE-D34B-9144-A521-88ABDB25500D}"/>
              </a:ext>
            </a:extLst>
          </p:cNvPr>
          <p:cNvSpPr txBox="1">
            <a:spLocks/>
          </p:cNvSpPr>
          <p:nvPr/>
        </p:nvSpPr>
        <p:spPr bwMode="auto">
          <a:xfrm>
            <a:off x="3215231" y="3003694"/>
            <a:ext cx="5238205" cy="127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ts val="2100"/>
              </a:lnSpc>
              <a:spcBef>
                <a:spcPct val="20000"/>
              </a:spcBef>
              <a:spcAft>
                <a:spcPct val="0"/>
              </a:spcAft>
              <a:defRPr sz="1600" kern="1200">
                <a:solidFill>
                  <a:schemeClr val="tx1"/>
                </a:solidFill>
                <a:latin typeface="+mn-lt"/>
                <a:ea typeface="+mn-ea"/>
                <a:cs typeface="+mn-cs"/>
              </a:defRPr>
            </a:lvl1pPr>
            <a:lvl2pPr marL="1778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177800" algn="l"/>
              </a:tabLst>
              <a:defRPr sz="1600" kern="1200">
                <a:solidFill>
                  <a:schemeClr val="tx1"/>
                </a:solidFill>
                <a:latin typeface="+mn-lt"/>
                <a:ea typeface="+mn-ea"/>
                <a:cs typeface="+mn-cs"/>
              </a:defRPr>
            </a:lvl2pPr>
            <a:lvl3pPr marL="3556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628650" algn="l"/>
              </a:tabLst>
              <a:defRPr sz="1600" kern="1200">
                <a:solidFill>
                  <a:schemeClr val="tx1"/>
                </a:solidFill>
                <a:latin typeface="+mn-lt"/>
                <a:ea typeface="+mn-ea"/>
                <a:cs typeface="+mn-cs"/>
              </a:defRPr>
            </a:lvl3pPr>
            <a:lvl4pPr marL="538163" indent="-182563" algn="l" rtl="0" eaLnBrk="1" fontAlgn="base" hangingPunct="1">
              <a:lnSpc>
                <a:spcPts val="2100"/>
              </a:lnSpc>
              <a:spcBef>
                <a:spcPct val="20000"/>
              </a:spcBef>
              <a:spcAft>
                <a:spcPct val="0"/>
              </a:spcAft>
              <a:buClr>
                <a:schemeClr val="tx2"/>
              </a:buClr>
              <a:buSzPct val="103000"/>
              <a:buFont typeface="Verdana" panose="020B0604030504040204" pitchFamily="34" charset="0"/>
              <a:buChar char="•"/>
              <a:defRPr sz="1600" kern="1200">
                <a:solidFill>
                  <a:schemeClr val="tx1"/>
                </a:solidFill>
                <a:latin typeface="+mn-lt"/>
                <a:ea typeface="+mn-ea"/>
                <a:cs typeface="+mn-cs"/>
              </a:defRPr>
            </a:lvl4pPr>
            <a:lvl5pPr algn="l" rtl="0" eaLnBrk="1" fontAlgn="base" hangingPunct="1">
              <a:lnSpc>
                <a:spcPts val="2100"/>
              </a:lnSpc>
              <a:spcBef>
                <a:spcPct val="20000"/>
              </a:spcBef>
              <a:spcAft>
                <a:spcPct val="0"/>
              </a:spcAft>
              <a:buFont typeface="Arial" panose="020B0604020202020204" pitchFamily="34" charset="0"/>
              <a:defRPr sz="1600" kern="1200">
                <a:solidFill>
                  <a:schemeClr val="accent2"/>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2000" b="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SzPct val="150000"/>
            </a:pPr>
            <a:r>
              <a:rPr lang="de-DE" dirty="0"/>
              <a:t>Anwender:</a:t>
            </a:r>
          </a:p>
          <a:p>
            <a:pPr marL="285750" indent="-285750">
              <a:buSzPct val="150000"/>
              <a:buFontTx/>
              <a:buChar char="-"/>
            </a:pPr>
            <a:r>
              <a:rPr lang="de-DE" dirty="0"/>
              <a:t>Institute</a:t>
            </a:r>
          </a:p>
          <a:p>
            <a:pPr marL="285750" indent="-285750">
              <a:buSzPct val="150000"/>
              <a:buFontTx/>
              <a:buChar char="-"/>
            </a:pPr>
            <a:r>
              <a:rPr lang="de-DE" dirty="0"/>
              <a:t>Staatliche Einrichtungen</a:t>
            </a:r>
          </a:p>
          <a:p>
            <a:pPr marL="285750" indent="-285750">
              <a:buSzPct val="150000"/>
              <a:buFontTx/>
              <a:buChar char="-"/>
            </a:pPr>
            <a:r>
              <a:rPr lang="de-DE" dirty="0"/>
              <a:t>Kein kommerzieller Gebrauch</a:t>
            </a:r>
          </a:p>
          <a:p>
            <a:pPr>
              <a:buSzPct val="150000"/>
            </a:pPr>
            <a:endParaRPr lang="de-DE" dirty="0"/>
          </a:p>
        </p:txBody>
      </p:sp>
      <p:sp>
        <p:nvSpPr>
          <p:cNvPr id="4" name="Text Placeholder 3">
            <a:extLst>
              <a:ext uri="{FF2B5EF4-FFF2-40B4-BE49-F238E27FC236}">
                <a16:creationId xmlns:a16="http://schemas.microsoft.com/office/drawing/2014/main" id="{5DB54087-9F27-48FF-B2CD-448ED5708394}"/>
              </a:ext>
            </a:extLst>
          </p:cNvPr>
          <p:cNvSpPr>
            <a:spLocks noGrp="1"/>
          </p:cNvSpPr>
          <p:nvPr>
            <p:ph type="body" sz="quarter" idx="13"/>
          </p:nvPr>
        </p:nvSpPr>
        <p:spPr>
          <a:xfrm>
            <a:off x="3185795" y="1584326"/>
            <a:ext cx="5238205" cy="1270848"/>
          </a:xfrm>
        </p:spPr>
        <p:txBody>
          <a:bodyPr/>
          <a:lstStyle/>
          <a:p>
            <a:pPr>
              <a:buSzPct val="150000"/>
            </a:pPr>
            <a:r>
              <a:rPr lang="de-DE" dirty="0"/>
              <a:t>Idee:</a:t>
            </a:r>
          </a:p>
          <a:p>
            <a:pPr marL="285750" indent="-285750">
              <a:buSzPct val="150000"/>
              <a:buFontTx/>
              <a:buChar char="-"/>
            </a:pPr>
            <a:r>
              <a:rPr lang="de-DE" dirty="0"/>
              <a:t>IOT Geräte an öffentlichen Plätzen, welche das Tragen von Masken live erfassen </a:t>
            </a:r>
          </a:p>
          <a:p>
            <a:pPr>
              <a:buSzPct val="150000"/>
            </a:pPr>
            <a:r>
              <a:rPr lang="de-DE" dirty="0"/>
              <a:t>-&gt; Prototypische Umsetzung als iPhone App</a:t>
            </a:r>
          </a:p>
          <a:p>
            <a:pPr>
              <a:buSzPct val="150000"/>
            </a:pPr>
            <a:endParaRPr lang="de-DE" dirty="0"/>
          </a:p>
        </p:txBody>
      </p:sp>
    </p:spTree>
    <p:extLst>
      <p:ext uri="{BB962C8B-B14F-4D97-AF65-F5344CB8AC3E}">
        <p14:creationId xmlns:p14="http://schemas.microsoft.com/office/powerpoint/2010/main" val="44756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0" fill="hold" nodeType="clickEffect">
                                  <p:stCondLst>
                                    <p:cond delay="0"/>
                                  </p:stCondLst>
                                  <p:childTnLst>
                                    <p:animScale>
                                      <p:cBhvr>
                                        <p:cTn id="6" dur="2000" fill="hold"/>
                                        <p:tgtEl>
                                          <p:spTgt spid="17"/>
                                        </p:tgtEl>
                                      </p:cBhvr>
                                      <p:by x="60000" y="60000"/>
                                    </p:animScale>
                                  </p:childTnLst>
                                </p:cTn>
                              </p:par>
                              <p:par>
                                <p:cTn id="7" presetID="0" presetClass="path" presetSubtype="0" accel="50000" decel="50000" fill="hold" nodeType="withEffect">
                                  <p:stCondLst>
                                    <p:cond delay="0"/>
                                  </p:stCondLst>
                                  <p:childTnLst>
                                    <p:animMotion origin="layout" path="M 0.00174 0.0037 L -0.32118 0.00432 " pathEditMode="relative" rAng="0" ptsTypes="AA">
                                      <p:cBhvr>
                                        <p:cTn id="8" dur="2000" fill="hold"/>
                                        <p:tgtEl>
                                          <p:spTgt spid="17"/>
                                        </p:tgtEl>
                                        <p:attrNameLst>
                                          <p:attrName>ppt_x</p:attrName>
                                          <p:attrName>ppt_y</p:attrName>
                                        </p:attrNameLst>
                                      </p:cBhvr>
                                      <p:rCtr x="-16146" y="31"/>
                                    </p:animMotion>
                                  </p:childTnLst>
                                </p:cTn>
                              </p:par>
                            </p:childTnLst>
                          </p:cTn>
                        </p:par>
                        <p:par>
                          <p:cTn id="9" fill="hold">
                            <p:stCondLst>
                              <p:cond delay="2000"/>
                            </p:stCondLst>
                            <p:childTnLst>
                              <p:par>
                                <p:cTn id="10" presetID="2" presetClass="entr" presetSubtype="4"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 calcmode="lin" valueType="num">
                                      <p:cBhvr additive="base">
                                        <p:cTn id="2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20">
                                            <p:txEl>
                                              <p:pRg st="1" end="1"/>
                                            </p:txEl>
                                          </p:spTgt>
                                        </p:tgtEl>
                                        <p:attrNameLst>
                                          <p:attrName>style.visibility</p:attrName>
                                        </p:attrNameLst>
                                      </p:cBhvr>
                                      <p:to>
                                        <p:strVal val="visible"/>
                                      </p:to>
                                    </p:set>
                                    <p:anim calcmode="lin" valueType="num">
                                      <p:cBhvr additive="base">
                                        <p:cTn id="3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20">
                                            <p:txEl>
                                              <p:pRg st="2" end="2"/>
                                            </p:txEl>
                                          </p:spTgt>
                                        </p:tgtEl>
                                        <p:attrNameLst>
                                          <p:attrName>style.visibility</p:attrName>
                                        </p:attrNameLst>
                                      </p:cBhvr>
                                      <p:to>
                                        <p:strVal val="visible"/>
                                      </p:to>
                                    </p:set>
                                    <p:anim calcmode="lin" valueType="num">
                                      <p:cBhvr additive="base">
                                        <p:cTn id="38"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20">
                                            <p:txEl>
                                              <p:pRg st="3" end="3"/>
                                            </p:txEl>
                                          </p:spTgt>
                                        </p:tgtEl>
                                        <p:attrNameLst>
                                          <p:attrName>style.visibility</p:attrName>
                                        </p:attrNameLst>
                                      </p:cBhvr>
                                      <p:to>
                                        <p:strVal val="visible"/>
                                      </p:to>
                                    </p:set>
                                    <p:anim calcmode="lin" valueType="num">
                                      <p:cBhvr additive="base">
                                        <p:cTn id="43"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457196-57D4-CD41-B009-28B76DD13A71}"/>
              </a:ext>
            </a:extLst>
          </p:cNvPr>
          <p:cNvSpPr>
            <a:spLocks noGrp="1"/>
          </p:cNvSpPr>
          <p:nvPr>
            <p:ph type="title"/>
          </p:nvPr>
        </p:nvSpPr>
        <p:spPr/>
        <p:txBody>
          <a:bodyPr/>
          <a:lstStyle/>
          <a:p>
            <a:r>
              <a:rPr lang="de-DE" dirty="0"/>
              <a:t>Einleitung</a:t>
            </a:r>
            <a:br>
              <a:rPr lang="de-DE" dirty="0"/>
            </a:br>
            <a:r>
              <a:rPr lang="de-DE" sz="1400" dirty="0"/>
              <a:t>Ziele</a:t>
            </a:r>
          </a:p>
        </p:txBody>
      </p:sp>
      <p:sp>
        <p:nvSpPr>
          <p:cNvPr id="3" name="Textplatzhalter 2">
            <a:extLst>
              <a:ext uri="{FF2B5EF4-FFF2-40B4-BE49-F238E27FC236}">
                <a16:creationId xmlns:a16="http://schemas.microsoft.com/office/drawing/2014/main" id="{AF611164-9B8B-F749-AA98-51FE39F561FD}"/>
              </a:ext>
            </a:extLst>
          </p:cNvPr>
          <p:cNvSpPr>
            <a:spLocks noGrp="1"/>
          </p:cNvSpPr>
          <p:nvPr>
            <p:ph type="body" sz="quarter" idx="14"/>
          </p:nvPr>
        </p:nvSpPr>
        <p:spPr/>
        <p:txBody>
          <a:bodyPr/>
          <a:lstStyle/>
          <a:p>
            <a:endParaRPr lang="de-DE"/>
          </a:p>
        </p:txBody>
      </p:sp>
      <p:sp>
        <p:nvSpPr>
          <p:cNvPr id="4" name="Textplatzhalter 3">
            <a:extLst>
              <a:ext uri="{FF2B5EF4-FFF2-40B4-BE49-F238E27FC236}">
                <a16:creationId xmlns:a16="http://schemas.microsoft.com/office/drawing/2014/main" id="{DB1B76E6-4FEB-E641-BE00-12F1909FDD64}"/>
              </a:ext>
            </a:extLst>
          </p:cNvPr>
          <p:cNvSpPr>
            <a:spLocks noGrp="1"/>
          </p:cNvSpPr>
          <p:nvPr>
            <p:ph type="body" sz="quarter" idx="13"/>
          </p:nvPr>
        </p:nvSpPr>
        <p:spPr/>
        <p:txBody>
          <a:bodyPr/>
          <a:lstStyle/>
          <a:p>
            <a:pPr>
              <a:buClr>
                <a:schemeClr val="tx1"/>
              </a:buClr>
            </a:pPr>
            <a:r>
              <a:rPr lang="de-DE" dirty="0"/>
              <a:t>Modell</a:t>
            </a:r>
          </a:p>
          <a:p>
            <a:pPr marL="342900" indent="-342900">
              <a:buClr>
                <a:schemeClr val="tx1"/>
              </a:buClr>
              <a:buFont typeface="+mj-lt"/>
              <a:buAutoNum type="arabicPeriod"/>
            </a:pPr>
            <a:r>
              <a:rPr lang="de-DE" dirty="0"/>
              <a:t>Erkennungsgenauigkeit &gt;95% </a:t>
            </a:r>
          </a:p>
          <a:p>
            <a:pPr marL="342900" indent="-342900">
              <a:buClr>
                <a:schemeClr val="tx1"/>
              </a:buClr>
              <a:buFont typeface="+mj-lt"/>
              <a:buAutoNum type="arabicPeriod"/>
            </a:pPr>
            <a:r>
              <a:rPr lang="de-DE" dirty="0"/>
              <a:t>Hohe Geschwindigkeit für die Live-Erkennung</a:t>
            </a:r>
          </a:p>
          <a:p>
            <a:pPr marL="342900" indent="-342900">
              <a:buClr>
                <a:schemeClr val="tx1"/>
              </a:buClr>
              <a:buFont typeface="+mj-lt"/>
              <a:buAutoNum type="arabicPeriod"/>
            </a:pPr>
            <a:endParaRPr lang="de-DE" dirty="0"/>
          </a:p>
          <a:p>
            <a:pPr>
              <a:buClr>
                <a:schemeClr val="tx1"/>
              </a:buClr>
            </a:pPr>
            <a:r>
              <a:rPr lang="de-DE" dirty="0"/>
              <a:t>App</a:t>
            </a:r>
          </a:p>
          <a:p>
            <a:pPr marL="342900" indent="-342900">
              <a:buClr>
                <a:schemeClr val="tx1"/>
              </a:buClr>
              <a:buAutoNum type="arabicPeriod"/>
            </a:pPr>
            <a:r>
              <a:rPr lang="de-DE" dirty="0"/>
              <a:t>Live &amp; Einzelaufnahmen-Erkennung</a:t>
            </a:r>
          </a:p>
          <a:p>
            <a:pPr marL="342900" indent="-342900">
              <a:buClr>
                <a:schemeClr val="tx1"/>
              </a:buClr>
              <a:buAutoNum type="arabicPeriod"/>
            </a:pPr>
            <a:r>
              <a:rPr lang="de-DE" dirty="0"/>
              <a:t>Statistische Auswertung der Einzelaufnahmen</a:t>
            </a:r>
          </a:p>
          <a:p>
            <a:endParaRPr lang="de-DE" b="1" dirty="0"/>
          </a:p>
        </p:txBody>
      </p:sp>
      <p:sp>
        <p:nvSpPr>
          <p:cNvPr id="6" name="Textplatzhalter 5">
            <a:extLst>
              <a:ext uri="{FF2B5EF4-FFF2-40B4-BE49-F238E27FC236}">
                <a16:creationId xmlns:a16="http://schemas.microsoft.com/office/drawing/2014/main" id="{FEDE840F-BA10-2C46-8DB8-B9ED2CCBB506}"/>
              </a:ext>
            </a:extLst>
          </p:cNvPr>
          <p:cNvSpPr>
            <a:spLocks noGrp="1"/>
          </p:cNvSpPr>
          <p:nvPr>
            <p:ph type="body" sz="quarter" idx="17"/>
          </p:nvPr>
        </p:nvSpPr>
        <p:spPr/>
        <p:txBody>
          <a:bodyPr/>
          <a:lstStyle/>
          <a:p>
            <a:endParaRPr lang="de-DE"/>
          </a:p>
        </p:txBody>
      </p:sp>
      <p:sp>
        <p:nvSpPr>
          <p:cNvPr id="7" name="Datumsplatzhalter 6">
            <a:extLst>
              <a:ext uri="{FF2B5EF4-FFF2-40B4-BE49-F238E27FC236}">
                <a16:creationId xmlns:a16="http://schemas.microsoft.com/office/drawing/2014/main" id="{76BB9ADB-A32B-B040-87E2-4D11D2127845}"/>
              </a:ext>
            </a:extLst>
          </p:cNvPr>
          <p:cNvSpPr>
            <a:spLocks noGrp="1"/>
          </p:cNvSpPr>
          <p:nvPr>
            <p:ph type="dt" sz="half" idx="18"/>
          </p:nvPr>
        </p:nvSpPr>
        <p:spPr/>
        <p:txBody>
          <a:bodyPr/>
          <a:lstStyle/>
          <a:p>
            <a:pPr>
              <a:defRPr/>
            </a:pPr>
            <a:endParaRPr lang="de-DE"/>
          </a:p>
        </p:txBody>
      </p:sp>
      <p:sp>
        <p:nvSpPr>
          <p:cNvPr id="8" name="Foliennummernplatzhalter 7">
            <a:extLst>
              <a:ext uri="{FF2B5EF4-FFF2-40B4-BE49-F238E27FC236}">
                <a16:creationId xmlns:a16="http://schemas.microsoft.com/office/drawing/2014/main" id="{95D9B3C6-8197-844C-AFA1-4A4E00EFF8FD}"/>
              </a:ext>
            </a:extLst>
          </p:cNvPr>
          <p:cNvSpPr>
            <a:spLocks noGrp="1"/>
          </p:cNvSpPr>
          <p:nvPr>
            <p:ph type="sldNum" sz="quarter" idx="20"/>
          </p:nvPr>
        </p:nvSpPr>
        <p:spPr/>
        <p:txBody>
          <a:bodyPr/>
          <a:lstStyle/>
          <a:p>
            <a:fld id="{CB92A434-CA3F-4829-A006-F4A3F0389C34}" type="slidenum">
              <a:rPr lang="de-DE" altLang="de-DE" smtClean="0"/>
              <a:pPr/>
              <a:t>4</a:t>
            </a:fld>
            <a:endParaRPr lang="de-DE" altLang="de-DE"/>
          </a:p>
        </p:txBody>
      </p:sp>
      <p:pic>
        <p:nvPicPr>
          <p:cNvPr id="9" name="Bildplatzhalter 12">
            <a:extLst>
              <a:ext uri="{FF2B5EF4-FFF2-40B4-BE49-F238E27FC236}">
                <a16:creationId xmlns:a16="http://schemas.microsoft.com/office/drawing/2014/main" id="{1057A656-15AF-5441-A9E6-26359EAA664B}"/>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a:stretch/>
        </p:blipFill>
        <p:spPr>
          <a:xfrm>
            <a:off x="809625" y="1677839"/>
            <a:ext cx="2339975" cy="2276240"/>
          </a:xfrm>
        </p:spPr>
      </p:pic>
    </p:spTree>
    <p:extLst>
      <p:ext uri="{BB962C8B-B14F-4D97-AF65-F5344CB8AC3E}">
        <p14:creationId xmlns:p14="http://schemas.microsoft.com/office/powerpoint/2010/main" val="3186581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Datenbeschaffung</a:t>
            </a:r>
            <a:br>
              <a:rPr lang="de-DE" dirty="0"/>
            </a:br>
            <a:r>
              <a:rPr lang="de-DE" sz="1400" dirty="0"/>
              <a:t>Herausforderungen</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5</a:t>
            </a:fld>
            <a:endParaRPr lang="de-DE" altLang="de-DE"/>
          </a:p>
        </p:txBody>
      </p:sp>
      <p:sp>
        <p:nvSpPr>
          <p:cNvPr id="8" name="Textplatzhalter 3">
            <a:extLst>
              <a:ext uri="{FF2B5EF4-FFF2-40B4-BE49-F238E27FC236}">
                <a16:creationId xmlns:a16="http://schemas.microsoft.com/office/drawing/2014/main" id="{1EEB2DF7-E8A6-8948-B0EB-634F86E241BB}"/>
              </a:ext>
            </a:extLst>
          </p:cNvPr>
          <p:cNvSpPr>
            <a:spLocks noGrp="1"/>
          </p:cNvSpPr>
          <p:nvPr>
            <p:ph type="body" sz="quarter" idx="13"/>
          </p:nvPr>
        </p:nvSpPr>
        <p:spPr>
          <a:xfrm>
            <a:off x="719999" y="1548000"/>
            <a:ext cx="3852001" cy="1239774"/>
          </a:xfrm>
        </p:spPr>
        <p:txBody>
          <a:bodyPr/>
          <a:lstStyle/>
          <a:p>
            <a:pPr>
              <a:buClr>
                <a:schemeClr val="tx1"/>
              </a:buClr>
            </a:pPr>
            <a:r>
              <a:rPr lang="de-DE" dirty="0"/>
              <a:t>Start-Datensatz (</a:t>
            </a:r>
            <a:r>
              <a:rPr lang="de-DE" dirty="0" err="1"/>
              <a:t>Kaggle</a:t>
            </a:r>
            <a:r>
              <a:rPr lang="de-DE" dirty="0"/>
              <a:t>)</a:t>
            </a:r>
          </a:p>
          <a:p>
            <a:pPr marL="342900" indent="-342900">
              <a:buClr>
                <a:schemeClr val="tx1"/>
              </a:buClr>
              <a:buFont typeface="Symbol" pitchFamily="2" charset="2"/>
              <a:buChar char="-"/>
            </a:pPr>
            <a:r>
              <a:rPr lang="de-DE" dirty="0"/>
              <a:t>Zu wenig Bilder</a:t>
            </a:r>
          </a:p>
          <a:p>
            <a:pPr marL="342900" indent="-342900">
              <a:buClr>
                <a:schemeClr val="tx1"/>
              </a:buClr>
              <a:buFont typeface="Symbol" pitchFamily="2" charset="2"/>
              <a:buChar char="-"/>
            </a:pPr>
            <a:r>
              <a:rPr lang="de-DE" dirty="0"/>
              <a:t>Schlechte Verteilung der Kategorien</a:t>
            </a:r>
          </a:p>
          <a:p>
            <a:pPr marL="342900" indent="-342900">
              <a:buClr>
                <a:schemeClr val="tx1"/>
              </a:buClr>
              <a:buFont typeface="Symbol" pitchFamily="2" charset="2"/>
              <a:buChar char="-"/>
            </a:pPr>
            <a:endParaRPr lang="de-DE" dirty="0"/>
          </a:p>
          <a:p>
            <a:pPr>
              <a:buClr>
                <a:schemeClr val="tx1"/>
              </a:buClr>
            </a:pPr>
            <a:endParaRPr lang="de-DE" dirty="0"/>
          </a:p>
          <a:p>
            <a:endParaRPr lang="de-DE" b="1" dirty="0"/>
          </a:p>
        </p:txBody>
      </p:sp>
      <p:pic>
        <p:nvPicPr>
          <p:cNvPr id="12" name="Grafik 11" descr="Ein Bild, das Screenshot enthält.&#10;&#10;Automatisch generierte Beschreibung">
            <a:extLst>
              <a:ext uri="{FF2B5EF4-FFF2-40B4-BE49-F238E27FC236}">
                <a16:creationId xmlns:a16="http://schemas.microsoft.com/office/drawing/2014/main" id="{7B49A196-DB3A-7746-BFB3-EF1A8A806BF5}"/>
              </a:ext>
            </a:extLst>
          </p:cNvPr>
          <p:cNvPicPr/>
          <p:nvPr/>
        </p:nvPicPr>
        <p:blipFill>
          <a:blip r:embed="rId3">
            <a:extLst>
              <a:ext uri="{28A0092B-C50C-407E-A947-70E740481C1C}">
                <a14:useLocalDpi xmlns:a14="http://schemas.microsoft.com/office/drawing/2010/main" val="0"/>
              </a:ext>
            </a:extLst>
          </a:blip>
          <a:stretch>
            <a:fillRect/>
          </a:stretch>
        </p:blipFill>
        <p:spPr>
          <a:xfrm>
            <a:off x="719999" y="2889418"/>
            <a:ext cx="4500072" cy="1828800"/>
          </a:xfrm>
          <a:prstGeom prst="rect">
            <a:avLst/>
          </a:prstGeom>
          <a:ln>
            <a:solidFill>
              <a:schemeClr val="tx1"/>
            </a:solidFill>
          </a:ln>
          <a:effectLst>
            <a:softEdge rad="12700"/>
          </a:effectLst>
        </p:spPr>
      </p:pic>
      <p:pic>
        <p:nvPicPr>
          <p:cNvPr id="14" name="Grafik 13" descr="Ein Bild, das Person, Mann, Anzug, Foto enthält.&#10;&#10;Automatisch generierte Beschreibung">
            <a:extLst>
              <a:ext uri="{FF2B5EF4-FFF2-40B4-BE49-F238E27FC236}">
                <a16:creationId xmlns:a16="http://schemas.microsoft.com/office/drawing/2014/main" id="{08EB9233-7E32-4143-8934-7F07D493F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5" y="2889418"/>
            <a:ext cx="2987905" cy="1835619"/>
          </a:xfrm>
          <a:prstGeom prst="rect">
            <a:avLst/>
          </a:prstGeom>
        </p:spPr>
      </p:pic>
      <p:sp>
        <p:nvSpPr>
          <p:cNvPr id="15" name="Textplatzhalter 3">
            <a:extLst>
              <a:ext uri="{FF2B5EF4-FFF2-40B4-BE49-F238E27FC236}">
                <a16:creationId xmlns:a16="http://schemas.microsoft.com/office/drawing/2014/main" id="{CA917172-12CE-8745-AB99-ACADAA2FB924}"/>
              </a:ext>
            </a:extLst>
          </p:cNvPr>
          <p:cNvSpPr txBox="1">
            <a:spLocks/>
          </p:cNvSpPr>
          <p:nvPr/>
        </p:nvSpPr>
        <p:spPr bwMode="auto">
          <a:xfrm>
            <a:off x="4181585" y="1548000"/>
            <a:ext cx="4206765" cy="123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ts val="2100"/>
              </a:lnSpc>
              <a:spcBef>
                <a:spcPct val="20000"/>
              </a:spcBef>
              <a:spcAft>
                <a:spcPct val="0"/>
              </a:spcAft>
              <a:defRPr sz="1600" kern="1200">
                <a:solidFill>
                  <a:schemeClr val="tx1"/>
                </a:solidFill>
                <a:latin typeface="+mn-lt"/>
                <a:ea typeface="+mn-ea"/>
                <a:cs typeface="+mn-cs"/>
              </a:defRPr>
            </a:lvl1pPr>
            <a:lvl2pPr marL="1778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177800" algn="l"/>
              </a:tabLst>
              <a:defRPr sz="1600" kern="1200">
                <a:solidFill>
                  <a:schemeClr val="tx1"/>
                </a:solidFill>
                <a:latin typeface="+mn-lt"/>
                <a:ea typeface="+mn-ea"/>
                <a:cs typeface="+mn-cs"/>
              </a:defRPr>
            </a:lvl2pPr>
            <a:lvl3pPr marL="3556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628650" algn="l"/>
              </a:tabLst>
              <a:defRPr sz="1600" kern="1200">
                <a:solidFill>
                  <a:schemeClr val="tx1"/>
                </a:solidFill>
                <a:latin typeface="+mn-lt"/>
                <a:ea typeface="+mn-ea"/>
                <a:cs typeface="+mn-cs"/>
              </a:defRPr>
            </a:lvl3pPr>
            <a:lvl4pPr marL="538163" indent="-182563" algn="l" rtl="0" eaLnBrk="1" fontAlgn="base" hangingPunct="1">
              <a:lnSpc>
                <a:spcPts val="2100"/>
              </a:lnSpc>
              <a:spcBef>
                <a:spcPct val="20000"/>
              </a:spcBef>
              <a:spcAft>
                <a:spcPct val="0"/>
              </a:spcAft>
              <a:buClr>
                <a:schemeClr val="tx2"/>
              </a:buClr>
              <a:buSzPct val="103000"/>
              <a:buFont typeface="Verdana" panose="020B0604030504040204" pitchFamily="34" charset="0"/>
              <a:buChar char="•"/>
              <a:defRPr sz="1600" kern="1200">
                <a:solidFill>
                  <a:schemeClr val="tx1"/>
                </a:solidFill>
                <a:latin typeface="+mn-lt"/>
                <a:ea typeface="+mn-ea"/>
                <a:cs typeface="+mn-cs"/>
              </a:defRPr>
            </a:lvl4pPr>
            <a:lvl5pPr algn="l" rtl="0" eaLnBrk="1" fontAlgn="base" hangingPunct="1">
              <a:lnSpc>
                <a:spcPts val="2100"/>
              </a:lnSpc>
              <a:spcBef>
                <a:spcPct val="20000"/>
              </a:spcBef>
              <a:spcAft>
                <a:spcPct val="0"/>
              </a:spcAft>
              <a:buFont typeface="Arial" panose="020B0604020202020204" pitchFamily="34" charset="0"/>
              <a:defRPr sz="1600" kern="1200">
                <a:solidFill>
                  <a:schemeClr val="accent2"/>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2000" b="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tx1"/>
              </a:buClr>
            </a:pPr>
            <a:r>
              <a:rPr lang="de-DE" dirty="0"/>
              <a:t>Weitere Datenquellen:</a:t>
            </a:r>
          </a:p>
          <a:p>
            <a:pPr marL="342900" indent="-342900">
              <a:buClr>
                <a:schemeClr val="tx1"/>
              </a:buClr>
              <a:buFont typeface="Symbol" pitchFamily="2" charset="2"/>
              <a:buChar char="-"/>
            </a:pPr>
            <a:r>
              <a:rPr lang="de-DE" dirty="0"/>
              <a:t>Bild und Annotations-Daten benötigt</a:t>
            </a:r>
          </a:p>
          <a:p>
            <a:pPr marL="342900" indent="-342900">
              <a:buClr>
                <a:schemeClr val="tx1"/>
              </a:buClr>
              <a:buFont typeface="Symbol" pitchFamily="2" charset="2"/>
              <a:buChar char="-"/>
            </a:pPr>
            <a:r>
              <a:rPr lang="de-DE" dirty="0"/>
              <a:t>Bestimmung der jeweiligen Kategorie</a:t>
            </a:r>
          </a:p>
          <a:p>
            <a:pPr marL="342900" indent="-342900">
              <a:buClr>
                <a:schemeClr val="tx1"/>
              </a:buClr>
              <a:buFont typeface="Symbol" pitchFamily="2" charset="2"/>
              <a:buChar char="-"/>
            </a:pPr>
            <a:r>
              <a:rPr lang="de-DE" dirty="0"/>
              <a:t>Doppelte Bilder</a:t>
            </a:r>
          </a:p>
          <a:p>
            <a:pPr marL="342900" indent="-342900">
              <a:buClr>
                <a:schemeClr val="tx1"/>
              </a:buClr>
              <a:buFont typeface="Symbol" pitchFamily="2" charset="2"/>
              <a:buChar char="-"/>
            </a:pPr>
            <a:endParaRPr lang="de-DE" dirty="0"/>
          </a:p>
          <a:p>
            <a:pPr>
              <a:buClr>
                <a:schemeClr val="tx1"/>
              </a:buClr>
            </a:pPr>
            <a:endParaRPr lang="de-DE" dirty="0"/>
          </a:p>
          <a:p>
            <a:endParaRPr lang="de-DE" b="1" dirty="0"/>
          </a:p>
        </p:txBody>
      </p:sp>
    </p:spTree>
    <p:extLst>
      <p:ext uri="{BB962C8B-B14F-4D97-AF65-F5344CB8AC3E}">
        <p14:creationId xmlns:p14="http://schemas.microsoft.com/office/powerpoint/2010/main" val="2494032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Datenbeschaffung</a:t>
            </a:r>
            <a:br>
              <a:rPr lang="de-DE" dirty="0"/>
            </a:br>
            <a:r>
              <a:rPr lang="de-DE" sz="1400" dirty="0"/>
              <a:t>Quellen und Ergebnis</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6</a:t>
            </a:fld>
            <a:endParaRPr lang="de-DE" altLang="de-DE"/>
          </a:p>
        </p:txBody>
      </p:sp>
      <p:graphicFrame>
        <p:nvGraphicFramePr>
          <p:cNvPr id="10" name="Diagramm 9">
            <a:extLst>
              <a:ext uri="{FF2B5EF4-FFF2-40B4-BE49-F238E27FC236}">
                <a16:creationId xmlns:a16="http://schemas.microsoft.com/office/drawing/2014/main" id="{C32AA7CF-F0E2-5245-8F35-2EAAC1BFDC20}"/>
              </a:ext>
            </a:extLst>
          </p:cNvPr>
          <p:cNvGraphicFramePr/>
          <p:nvPr>
            <p:extLst>
              <p:ext uri="{D42A27DB-BD31-4B8C-83A1-F6EECF244321}">
                <p14:modId xmlns:p14="http://schemas.microsoft.com/office/powerpoint/2010/main" val="1677984761"/>
              </p:ext>
            </p:extLst>
          </p:nvPr>
        </p:nvGraphicFramePr>
        <p:xfrm>
          <a:off x="4571777" y="3471574"/>
          <a:ext cx="3888432" cy="1083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m 6">
            <a:extLst>
              <a:ext uri="{FF2B5EF4-FFF2-40B4-BE49-F238E27FC236}">
                <a16:creationId xmlns:a16="http://schemas.microsoft.com/office/drawing/2014/main" id="{AB272D71-8074-3D40-A820-9EAE72152170}"/>
              </a:ext>
            </a:extLst>
          </p:cNvPr>
          <p:cNvGraphicFramePr/>
          <p:nvPr>
            <p:extLst>
              <p:ext uri="{D42A27DB-BD31-4B8C-83A1-F6EECF244321}">
                <p14:modId xmlns:p14="http://schemas.microsoft.com/office/powerpoint/2010/main" val="773499613"/>
              </p:ext>
            </p:extLst>
          </p:nvPr>
        </p:nvGraphicFramePr>
        <p:xfrm>
          <a:off x="4283968" y="847788"/>
          <a:ext cx="4032076" cy="2150139"/>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feld 3">
            <a:extLst>
              <a:ext uri="{FF2B5EF4-FFF2-40B4-BE49-F238E27FC236}">
                <a16:creationId xmlns:a16="http://schemas.microsoft.com/office/drawing/2014/main" id="{1253B483-1293-484A-B5B8-6E20E98512D8}"/>
              </a:ext>
            </a:extLst>
          </p:cNvPr>
          <p:cNvSpPr txBox="1"/>
          <p:nvPr/>
        </p:nvSpPr>
        <p:spPr>
          <a:xfrm>
            <a:off x="683865" y="1563688"/>
            <a:ext cx="3887911" cy="3407087"/>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Quellen:</a:t>
            </a:r>
          </a:p>
          <a:p>
            <a:pPr marL="285750" indent="-285750">
              <a:lnSpc>
                <a:spcPts val="2100"/>
              </a:lnSpc>
              <a:spcBef>
                <a:spcPct val="20000"/>
              </a:spcBef>
              <a:buClr>
                <a:schemeClr val="tx1"/>
              </a:buClr>
              <a:buFontTx/>
              <a:buChar char="-"/>
            </a:pPr>
            <a:r>
              <a:rPr lang="de-DE" sz="1600" dirty="0" err="1">
                <a:latin typeface="+mn-lt"/>
                <a:cs typeface="+mn-cs"/>
              </a:rPr>
              <a:t>Kaggle</a:t>
            </a:r>
            <a:endParaRPr lang="de-DE" sz="1600" dirty="0">
              <a:latin typeface="+mn-lt"/>
              <a:cs typeface="+mn-cs"/>
            </a:endParaRPr>
          </a:p>
          <a:p>
            <a:pPr marL="285750" indent="-285750">
              <a:lnSpc>
                <a:spcPts val="2100"/>
              </a:lnSpc>
              <a:spcBef>
                <a:spcPct val="20000"/>
              </a:spcBef>
              <a:buClr>
                <a:schemeClr val="tx1"/>
              </a:buClr>
              <a:buFontTx/>
              <a:buChar char="-"/>
            </a:pPr>
            <a:r>
              <a:rPr lang="de-DE" sz="1600" dirty="0">
                <a:latin typeface="+mn-lt"/>
                <a:cs typeface="+mn-cs"/>
              </a:rPr>
              <a:t>DIY: Instagram/Google Image</a:t>
            </a:r>
          </a:p>
          <a:p>
            <a:pPr marL="285750" indent="-285750">
              <a:lnSpc>
                <a:spcPts val="2100"/>
              </a:lnSpc>
              <a:spcBef>
                <a:spcPct val="20000"/>
              </a:spcBef>
              <a:buClr>
                <a:schemeClr val="tx1"/>
              </a:buClr>
              <a:buFontTx/>
              <a:buChar char="-"/>
            </a:pPr>
            <a:r>
              <a:rPr lang="de-DE" sz="1600" dirty="0">
                <a:latin typeface="+mn-lt"/>
                <a:cs typeface="+mn-cs"/>
              </a:rPr>
              <a:t>Image Augmentation</a:t>
            </a:r>
          </a:p>
          <a:p>
            <a:pPr marL="742950" lvl="1" indent="-285750">
              <a:lnSpc>
                <a:spcPts val="2100"/>
              </a:lnSpc>
              <a:spcBef>
                <a:spcPct val="20000"/>
              </a:spcBef>
              <a:buClr>
                <a:schemeClr val="tx1"/>
              </a:buClr>
              <a:buFontTx/>
              <a:buChar char="-"/>
            </a:pPr>
            <a:r>
              <a:rPr lang="de-DE" sz="1600" dirty="0">
                <a:latin typeface="+mn-lt"/>
                <a:cs typeface="+mn-cs"/>
              </a:rPr>
              <a:t>zufällige Rotation -20 bis -7 Grad &amp; 7 bis 20 Grad </a:t>
            </a:r>
          </a:p>
          <a:p>
            <a:pPr marL="742950" lvl="1" indent="-285750">
              <a:lnSpc>
                <a:spcPts val="2100"/>
              </a:lnSpc>
              <a:spcBef>
                <a:spcPct val="20000"/>
              </a:spcBef>
              <a:buClr>
                <a:schemeClr val="tx1"/>
              </a:buClr>
              <a:buFontTx/>
              <a:buChar char="-"/>
            </a:pPr>
            <a:r>
              <a:rPr lang="de-DE" sz="1600" dirty="0">
                <a:latin typeface="+mn-lt"/>
                <a:cs typeface="+mn-cs"/>
              </a:rPr>
              <a:t>Vertikale Spiegelung</a:t>
            </a:r>
          </a:p>
          <a:p>
            <a:pPr marL="742950" lvl="1" indent="-285750">
              <a:lnSpc>
                <a:spcPts val="2100"/>
              </a:lnSpc>
              <a:spcBef>
                <a:spcPct val="20000"/>
              </a:spcBef>
              <a:buClr>
                <a:schemeClr val="tx1"/>
              </a:buClr>
              <a:buFontTx/>
              <a:buChar char="-"/>
            </a:pPr>
            <a:r>
              <a:rPr lang="de-DE" sz="1600" dirty="0"/>
              <a:t>zufällige </a:t>
            </a:r>
            <a:r>
              <a:rPr lang="de-DE" sz="1600" dirty="0">
                <a:latin typeface="+mn-lt"/>
                <a:cs typeface="+mn-cs"/>
              </a:rPr>
              <a:t>Verkleinerung auf 50-80%</a:t>
            </a:r>
          </a:p>
          <a:p>
            <a:pPr marL="742950" lvl="1" indent="-285750">
              <a:lnSpc>
                <a:spcPts val="2100"/>
              </a:lnSpc>
              <a:spcBef>
                <a:spcPct val="20000"/>
              </a:spcBef>
              <a:buClr>
                <a:schemeClr val="tx1"/>
              </a:buClr>
              <a:buFontTx/>
              <a:buChar char="-"/>
            </a:pPr>
            <a:endParaRPr lang="de-DE" sz="1600" dirty="0">
              <a:latin typeface="+mn-lt"/>
              <a:cs typeface="+mn-cs"/>
            </a:endParaRPr>
          </a:p>
          <a:p>
            <a:endParaRPr lang="de-DE" dirty="0"/>
          </a:p>
        </p:txBody>
      </p:sp>
    </p:spTree>
    <p:extLst>
      <p:ext uri="{BB962C8B-B14F-4D97-AF65-F5344CB8AC3E}">
        <p14:creationId xmlns:p14="http://schemas.microsoft.com/office/powerpoint/2010/main" val="134506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457196-57D4-CD41-B009-28B76DD13A71}"/>
              </a:ext>
            </a:extLst>
          </p:cNvPr>
          <p:cNvSpPr>
            <a:spLocks noGrp="1"/>
          </p:cNvSpPr>
          <p:nvPr>
            <p:ph type="title"/>
          </p:nvPr>
        </p:nvSpPr>
        <p:spPr/>
        <p:txBody>
          <a:bodyPr/>
          <a:lstStyle/>
          <a:p>
            <a:r>
              <a:rPr lang="de-DE" dirty="0"/>
              <a:t>Framework-Auswahl</a:t>
            </a:r>
            <a:br>
              <a:rPr lang="de-DE" dirty="0"/>
            </a:br>
            <a:r>
              <a:rPr lang="de-DE" sz="1400" dirty="0"/>
              <a:t>Anforderungen und Ergebnis</a:t>
            </a:r>
          </a:p>
        </p:txBody>
      </p:sp>
      <p:sp>
        <p:nvSpPr>
          <p:cNvPr id="3" name="Textplatzhalter 2">
            <a:extLst>
              <a:ext uri="{FF2B5EF4-FFF2-40B4-BE49-F238E27FC236}">
                <a16:creationId xmlns:a16="http://schemas.microsoft.com/office/drawing/2014/main" id="{AF611164-9B8B-F749-AA98-51FE39F561FD}"/>
              </a:ext>
            </a:extLst>
          </p:cNvPr>
          <p:cNvSpPr>
            <a:spLocks noGrp="1"/>
          </p:cNvSpPr>
          <p:nvPr>
            <p:ph type="body" sz="quarter" idx="14"/>
          </p:nvPr>
        </p:nvSpPr>
        <p:spPr/>
        <p:txBody>
          <a:bodyPr/>
          <a:lstStyle/>
          <a:p>
            <a:endParaRPr lang="de-DE"/>
          </a:p>
        </p:txBody>
      </p:sp>
      <p:sp>
        <p:nvSpPr>
          <p:cNvPr id="7" name="Datumsplatzhalter 6">
            <a:extLst>
              <a:ext uri="{FF2B5EF4-FFF2-40B4-BE49-F238E27FC236}">
                <a16:creationId xmlns:a16="http://schemas.microsoft.com/office/drawing/2014/main" id="{76BB9ADB-A32B-B040-87E2-4D11D2127845}"/>
              </a:ext>
            </a:extLst>
          </p:cNvPr>
          <p:cNvSpPr>
            <a:spLocks noGrp="1"/>
          </p:cNvSpPr>
          <p:nvPr>
            <p:ph type="dt" sz="half" idx="18"/>
          </p:nvPr>
        </p:nvSpPr>
        <p:spPr/>
        <p:txBody>
          <a:bodyPr/>
          <a:lstStyle/>
          <a:p>
            <a:pPr>
              <a:defRPr/>
            </a:pPr>
            <a:endParaRPr lang="de-DE"/>
          </a:p>
        </p:txBody>
      </p:sp>
      <p:sp>
        <p:nvSpPr>
          <p:cNvPr id="8" name="Foliennummernplatzhalter 7">
            <a:extLst>
              <a:ext uri="{FF2B5EF4-FFF2-40B4-BE49-F238E27FC236}">
                <a16:creationId xmlns:a16="http://schemas.microsoft.com/office/drawing/2014/main" id="{95D9B3C6-8197-844C-AFA1-4A4E00EFF8FD}"/>
              </a:ext>
            </a:extLst>
          </p:cNvPr>
          <p:cNvSpPr>
            <a:spLocks noGrp="1"/>
          </p:cNvSpPr>
          <p:nvPr>
            <p:ph type="sldNum" sz="quarter" idx="20"/>
          </p:nvPr>
        </p:nvSpPr>
        <p:spPr/>
        <p:txBody>
          <a:bodyPr/>
          <a:lstStyle/>
          <a:p>
            <a:fld id="{CB92A434-CA3F-4829-A006-F4A3F0389C34}" type="slidenum">
              <a:rPr lang="de-DE" altLang="de-DE" smtClean="0"/>
              <a:pPr/>
              <a:t>7</a:t>
            </a:fld>
            <a:endParaRPr lang="de-DE" altLang="de-DE"/>
          </a:p>
        </p:txBody>
      </p:sp>
      <p:graphicFrame>
        <p:nvGraphicFramePr>
          <p:cNvPr id="10" name="Tabelle 9">
            <a:extLst>
              <a:ext uri="{FF2B5EF4-FFF2-40B4-BE49-F238E27FC236}">
                <a16:creationId xmlns:a16="http://schemas.microsoft.com/office/drawing/2014/main" id="{BB760395-2920-6C4B-8678-D6D6BDEBCDA3}"/>
              </a:ext>
            </a:extLst>
          </p:cNvPr>
          <p:cNvGraphicFramePr>
            <a:graphicFrameLocks noGrp="1"/>
          </p:cNvGraphicFramePr>
          <p:nvPr>
            <p:extLst>
              <p:ext uri="{D42A27DB-BD31-4B8C-83A1-F6EECF244321}">
                <p14:modId xmlns:p14="http://schemas.microsoft.com/office/powerpoint/2010/main" val="2850992091"/>
              </p:ext>
            </p:extLst>
          </p:nvPr>
        </p:nvGraphicFramePr>
        <p:xfrm>
          <a:off x="720000" y="2857695"/>
          <a:ext cx="7740433" cy="1813633"/>
        </p:xfrm>
        <a:graphic>
          <a:graphicData uri="http://schemas.openxmlformats.org/drawingml/2006/table">
            <a:tbl>
              <a:tblPr firstRow="1" firstCol="1" bandRow="1">
                <a:tableStyleId>{5C22544A-7EE6-4342-B048-85BDC9FD1C3A}</a:tableStyleId>
              </a:tblPr>
              <a:tblGrid>
                <a:gridCol w="1237550">
                  <a:extLst>
                    <a:ext uri="{9D8B030D-6E8A-4147-A177-3AD203B41FA5}">
                      <a16:colId xmlns:a16="http://schemas.microsoft.com/office/drawing/2014/main" val="1568447175"/>
                    </a:ext>
                  </a:extLst>
                </a:gridCol>
                <a:gridCol w="4416661">
                  <a:extLst>
                    <a:ext uri="{9D8B030D-6E8A-4147-A177-3AD203B41FA5}">
                      <a16:colId xmlns:a16="http://schemas.microsoft.com/office/drawing/2014/main" val="2012589428"/>
                    </a:ext>
                  </a:extLst>
                </a:gridCol>
                <a:gridCol w="2086222">
                  <a:extLst>
                    <a:ext uri="{9D8B030D-6E8A-4147-A177-3AD203B41FA5}">
                      <a16:colId xmlns:a16="http://schemas.microsoft.com/office/drawing/2014/main" val="3959513655"/>
                    </a:ext>
                  </a:extLst>
                </a:gridCol>
              </a:tblGrid>
              <a:tr h="432000">
                <a:tc>
                  <a:txBody>
                    <a:bodyPr/>
                    <a:lstStyle/>
                    <a:p>
                      <a:pPr>
                        <a:spcAft>
                          <a:spcPts val="0"/>
                        </a:spcAft>
                      </a:pPr>
                      <a:r>
                        <a:rPr lang="de-DE" sz="1200" dirty="0">
                          <a:effectLst/>
                        </a:rPr>
                        <a:t>Framework</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dirty="0">
                          <a:effectLst/>
                        </a:rPr>
                        <a:t>Dokumentierte Plattformen</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dirty="0">
                          <a:effectLst/>
                        </a:rPr>
                        <a:t>Open-Source</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65758744"/>
                  </a:ext>
                </a:extLst>
              </a:tr>
              <a:tr h="504056">
                <a:tc>
                  <a:txBody>
                    <a:bodyPr/>
                    <a:lstStyle/>
                    <a:p>
                      <a:pPr>
                        <a:spcAft>
                          <a:spcPts val="0"/>
                        </a:spcAft>
                      </a:pPr>
                      <a:r>
                        <a:rPr lang="de-DE" sz="1200" dirty="0" err="1">
                          <a:effectLst/>
                        </a:rPr>
                        <a:t>PyTorch</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spcAft>
                          <a:spcPts val="0"/>
                        </a:spcAft>
                      </a:pPr>
                      <a:r>
                        <a:rPr lang="de-DE" sz="1200" dirty="0">
                          <a:effectLst/>
                        </a:rPr>
                        <a:t>Auf der Webseite ist das </a:t>
                      </a:r>
                      <a:r>
                        <a:rPr lang="de-DE" sz="1200" dirty="0" err="1">
                          <a:effectLst/>
                        </a:rPr>
                        <a:t>Deployment</a:t>
                      </a:r>
                      <a:r>
                        <a:rPr lang="de-DE" sz="1200" dirty="0">
                          <a:effectLst/>
                        </a:rPr>
                        <a:t> auf IOS und Android beschrieben</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600" dirty="0">
                          <a:effectLst/>
                        </a:rPr>
                        <a:t>✓</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49060652"/>
                  </a:ext>
                </a:extLst>
              </a:tr>
              <a:tr h="432048">
                <a:tc>
                  <a:txBody>
                    <a:bodyPr/>
                    <a:lstStyle/>
                    <a:p>
                      <a:pPr>
                        <a:spcAft>
                          <a:spcPts val="0"/>
                        </a:spcAft>
                      </a:pPr>
                      <a:r>
                        <a:rPr lang="de-DE" sz="1200" dirty="0" err="1">
                          <a:effectLst/>
                        </a:rPr>
                        <a:t>TensorFlow</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spcAft>
                          <a:spcPts val="0"/>
                        </a:spcAft>
                      </a:pPr>
                      <a:r>
                        <a:rPr lang="de-DE" sz="1200">
                          <a:effectLst/>
                        </a:rPr>
                        <a:t>Auf der Webseite ist das Deployment auf IOS, Android und IOT Geräten beschrieben</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600" dirty="0">
                          <a:effectLst/>
                        </a:rPr>
                        <a:t>✓</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627156438"/>
                  </a:ext>
                </a:extLst>
              </a:tr>
              <a:tr h="445529">
                <a:tc>
                  <a:txBody>
                    <a:bodyPr/>
                    <a:lstStyle/>
                    <a:p>
                      <a:pPr>
                        <a:spcAft>
                          <a:spcPts val="0"/>
                        </a:spcAft>
                      </a:pPr>
                      <a:r>
                        <a:rPr lang="de-DE" sz="1200" dirty="0" err="1">
                          <a:effectLst/>
                        </a:rPr>
                        <a:t>Fritz.ai</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spcAft>
                          <a:spcPts val="0"/>
                        </a:spcAft>
                      </a:pPr>
                      <a:r>
                        <a:rPr lang="de-DE" sz="1200">
                          <a:effectLst/>
                        </a:rPr>
                        <a:t>Auf der Webseite ist das Deployment auf IOS und Android beschrieben</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600" kern="1200" dirty="0">
                          <a:solidFill>
                            <a:schemeClr val="dk1"/>
                          </a:solidFill>
                          <a:effectLst/>
                          <a:latin typeface="+mn-lt"/>
                          <a:ea typeface="+mn-ea"/>
                          <a:cs typeface="+mn-cs"/>
                        </a:rPr>
                        <a:t>✕</a:t>
                      </a:r>
                      <a:r>
                        <a:rPr lang="de-DE" sz="1600" dirty="0">
                          <a:effectLst/>
                        </a:rPr>
                        <a:t> </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749584372"/>
                  </a:ext>
                </a:extLst>
              </a:tr>
            </a:tbl>
          </a:graphicData>
        </a:graphic>
      </p:graphicFrame>
      <p:sp>
        <p:nvSpPr>
          <p:cNvPr id="11" name="Rectangle 1">
            <a:extLst>
              <a:ext uri="{FF2B5EF4-FFF2-40B4-BE49-F238E27FC236}">
                <a16:creationId xmlns:a16="http://schemas.microsoft.com/office/drawing/2014/main" id="{FF6D6CD1-4E1D-3F41-B707-6E2F7765785A}"/>
              </a:ext>
            </a:extLst>
          </p:cNvPr>
          <p:cNvSpPr>
            <a:spLocks noChangeArrowheads="1"/>
          </p:cNvSpPr>
          <p:nvPr/>
        </p:nvSpPr>
        <p:spPr bwMode="auto">
          <a:xfrm>
            <a:off x="2576671" y="19164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5" name="Textfeld 14">
            <a:extLst>
              <a:ext uri="{FF2B5EF4-FFF2-40B4-BE49-F238E27FC236}">
                <a16:creationId xmlns:a16="http://schemas.microsoft.com/office/drawing/2014/main" id="{21550383-9BEC-B043-BAD8-53B7FA9E5FE2}"/>
              </a:ext>
            </a:extLst>
          </p:cNvPr>
          <p:cNvSpPr txBox="1"/>
          <p:nvPr/>
        </p:nvSpPr>
        <p:spPr>
          <a:xfrm>
            <a:off x="683865" y="1563689"/>
            <a:ext cx="7776568" cy="973985"/>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Anforderung:</a:t>
            </a:r>
          </a:p>
          <a:p>
            <a:pPr marL="285750" indent="-285750">
              <a:lnSpc>
                <a:spcPts val="2100"/>
              </a:lnSpc>
              <a:spcBef>
                <a:spcPct val="20000"/>
              </a:spcBef>
              <a:buClr>
                <a:schemeClr val="tx1"/>
              </a:buClr>
              <a:buFont typeface="Symbol" pitchFamily="2" charset="2"/>
              <a:buChar char="-"/>
            </a:pPr>
            <a:r>
              <a:rPr lang="de-DE" sz="1600" dirty="0">
                <a:latin typeface="+mn-lt"/>
                <a:cs typeface="+mn-cs"/>
              </a:rPr>
              <a:t>Open-Source</a:t>
            </a:r>
          </a:p>
          <a:p>
            <a:pPr marL="285750" indent="-285750">
              <a:lnSpc>
                <a:spcPts val="2100"/>
              </a:lnSpc>
              <a:spcBef>
                <a:spcPct val="20000"/>
              </a:spcBef>
              <a:buClr>
                <a:schemeClr val="tx1"/>
              </a:buClr>
              <a:buFont typeface="Symbol" pitchFamily="2" charset="2"/>
              <a:buChar char="-"/>
            </a:pPr>
            <a:r>
              <a:rPr lang="de-DE" sz="1600" dirty="0">
                <a:latin typeface="+mn-lt"/>
                <a:cs typeface="+mn-cs"/>
              </a:rPr>
              <a:t>Dokumentation über das </a:t>
            </a:r>
            <a:r>
              <a:rPr lang="de-DE" sz="1600" dirty="0" err="1">
                <a:latin typeface="+mn-lt"/>
                <a:cs typeface="+mn-cs"/>
              </a:rPr>
              <a:t>Deployment</a:t>
            </a:r>
            <a:r>
              <a:rPr lang="de-DE" sz="1600" dirty="0">
                <a:latin typeface="+mn-lt"/>
                <a:cs typeface="+mn-cs"/>
              </a:rPr>
              <a:t> auf IOT und IOS Geräten </a:t>
            </a:r>
          </a:p>
        </p:txBody>
      </p:sp>
    </p:spTree>
    <p:extLst>
      <p:ext uri="{BB962C8B-B14F-4D97-AF65-F5344CB8AC3E}">
        <p14:creationId xmlns:p14="http://schemas.microsoft.com/office/powerpoint/2010/main" val="425129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Modell-Auswahl</a:t>
            </a:r>
            <a:br>
              <a:rPr lang="de-DE" dirty="0"/>
            </a:br>
            <a:r>
              <a:rPr lang="de-DE" sz="1400" dirty="0"/>
              <a:t>Quellen und  Datensets</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8</a:t>
            </a:fld>
            <a:endParaRPr lang="de-DE" altLang="de-DE"/>
          </a:p>
        </p:txBody>
      </p:sp>
      <p:sp>
        <p:nvSpPr>
          <p:cNvPr id="4" name="Textfeld 3">
            <a:extLst>
              <a:ext uri="{FF2B5EF4-FFF2-40B4-BE49-F238E27FC236}">
                <a16:creationId xmlns:a16="http://schemas.microsoft.com/office/drawing/2014/main" id="{1253B483-1293-484A-B5B8-6E20E98512D8}"/>
              </a:ext>
            </a:extLst>
          </p:cNvPr>
          <p:cNvSpPr txBox="1"/>
          <p:nvPr/>
        </p:nvSpPr>
        <p:spPr>
          <a:xfrm>
            <a:off x="683865" y="1563688"/>
            <a:ext cx="5040263" cy="1292533"/>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Quellen:</a:t>
            </a:r>
          </a:p>
          <a:p>
            <a:pPr marL="285750" indent="-285750">
              <a:lnSpc>
                <a:spcPts val="2100"/>
              </a:lnSpc>
              <a:spcBef>
                <a:spcPct val="20000"/>
              </a:spcBef>
              <a:buClr>
                <a:schemeClr val="tx1"/>
              </a:buClr>
              <a:buFontTx/>
              <a:buChar char="-"/>
            </a:pPr>
            <a:r>
              <a:rPr lang="de-DE" sz="1600" dirty="0" err="1">
                <a:latin typeface="+mn-lt"/>
                <a:cs typeface="+mn-cs"/>
              </a:rPr>
              <a:t>TensorFlow</a:t>
            </a:r>
            <a:r>
              <a:rPr lang="de-DE" sz="1600" dirty="0">
                <a:latin typeface="+mn-lt"/>
                <a:cs typeface="+mn-cs"/>
              </a:rPr>
              <a:t> </a:t>
            </a:r>
            <a:r>
              <a:rPr lang="de-DE" sz="1600" dirty="0"/>
              <a:t>1 &amp; 2</a:t>
            </a:r>
            <a:r>
              <a:rPr lang="de-DE" sz="1600" dirty="0">
                <a:latin typeface="+mn-lt"/>
                <a:cs typeface="+mn-cs"/>
              </a:rPr>
              <a:t> </a:t>
            </a:r>
            <a:r>
              <a:rPr lang="de-DE" sz="1600" dirty="0" err="1">
                <a:latin typeface="+mn-lt"/>
                <a:cs typeface="+mn-cs"/>
              </a:rPr>
              <a:t>detection</a:t>
            </a:r>
            <a:r>
              <a:rPr lang="de-DE" sz="1600" dirty="0">
                <a:latin typeface="+mn-lt"/>
                <a:cs typeface="+mn-cs"/>
              </a:rPr>
              <a:t> </a:t>
            </a:r>
            <a:r>
              <a:rPr lang="de-DE" sz="1600" dirty="0" err="1">
                <a:latin typeface="+mn-lt"/>
                <a:cs typeface="+mn-cs"/>
              </a:rPr>
              <a:t>model</a:t>
            </a:r>
            <a:r>
              <a:rPr lang="de-DE" sz="1600" dirty="0">
                <a:latin typeface="+mn-lt"/>
                <a:cs typeface="+mn-cs"/>
              </a:rPr>
              <a:t> </a:t>
            </a:r>
            <a:r>
              <a:rPr lang="de-DE" sz="1600" dirty="0" err="1">
                <a:latin typeface="+mn-lt"/>
                <a:cs typeface="+mn-cs"/>
              </a:rPr>
              <a:t>zoo</a:t>
            </a:r>
            <a:r>
              <a:rPr lang="de-DE" sz="1600" dirty="0">
                <a:latin typeface="+mn-lt"/>
                <a:cs typeface="+mn-cs"/>
              </a:rPr>
              <a:t> </a:t>
            </a:r>
          </a:p>
          <a:p>
            <a:pPr marL="742950" lvl="1" indent="-285750">
              <a:lnSpc>
                <a:spcPts val="2100"/>
              </a:lnSpc>
              <a:spcBef>
                <a:spcPct val="20000"/>
              </a:spcBef>
              <a:buClr>
                <a:schemeClr val="tx1"/>
              </a:buClr>
              <a:buFontTx/>
              <a:buChar char="-"/>
            </a:pPr>
            <a:r>
              <a:rPr lang="de-DE" sz="1600" dirty="0">
                <a:latin typeface="+mn-lt"/>
                <a:cs typeface="+mn-cs"/>
              </a:rPr>
              <a:t>83 Modells -&gt; </a:t>
            </a:r>
            <a:r>
              <a:rPr lang="de-DE" sz="1600" dirty="0"/>
              <a:t>22 </a:t>
            </a:r>
            <a:r>
              <a:rPr lang="de-DE" sz="1600" dirty="0" err="1"/>
              <a:t>mobilenet</a:t>
            </a:r>
            <a:endParaRPr lang="de-DE" sz="1600" dirty="0">
              <a:latin typeface="+mn-lt"/>
              <a:cs typeface="+mn-cs"/>
            </a:endParaRPr>
          </a:p>
          <a:p>
            <a:pPr marL="742950" lvl="1" indent="-285750">
              <a:lnSpc>
                <a:spcPts val="2100"/>
              </a:lnSpc>
              <a:spcBef>
                <a:spcPct val="20000"/>
              </a:spcBef>
              <a:buClr>
                <a:schemeClr val="tx1"/>
              </a:buClr>
              <a:buFontTx/>
              <a:buChar char="-"/>
            </a:pPr>
            <a:r>
              <a:rPr lang="de-DE" sz="1600" dirty="0">
                <a:latin typeface="+mn-lt"/>
                <a:cs typeface="+mn-cs"/>
              </a:rPr>
              <a:t>6 Datensets -&gt; 2 Datensets</a:t>
            </a:r>
          </a:p>
        </p:txBody>
      </p:sp>
      <p:pic>
        <p:nvPicPr>
          <p:cNvPr id="3" name="Grafik 2">
            <a:extLst>
              <a:ext uri="{FF2B5EF4-FFF2-40B4-BE49-F238E27FC236}">
                <a16:creationId xmlns:a16="http://schemas.microsoft.com/office/drawing/2014/main" id="{7A408A88-C708-894C-B40B-7767CE8579C2}"/>
              </a:ext>
            </a:extLst>
          </p:cNvPr>
          <p:cNvPicPr>
            <a:picLocks noChangeAspect="1"/>
          </p:cNvPicPr>
          <p:nvPr/>
        </p:nvPicPr>
        <p:blipFill>
          <a:blip r:embed="rId3"/>
          <a:stretch>
            <a:fillRect/>
          </a:stretch>
        </p:blipFill>
        <p:spPr>
          <a:xfrm>
            <a:off x="6353405" y="1779662"/>
            <a:ext cx="2000020" cy="618711"/>
          </a:xfrm>
          <a:prstGeom prst="rect">
            <a:avLst/>
          </a:prstGeom>
        </p:spPr>
      </p:pic>
      <p:pic>
        <p:nvPicPr>
          <p:cNvPr id="5" name="Grafik 4">
            <a:extLst>
              <a:ext uri="{FF2B5EF4-FFF2-40B4-BE49-F238E27FC236}">
                <a16:creationId xmlns:a16="http://schemas.microsoft.com/office/drawing/2014/main" id="{A4C307E6-0184-B64F-AA7D-9A256CC7C0AE}"/>
              </a:ext>
            </a:extLst>
          </p:cNvPr>
          <p:cNvPicPr>
            <a:picLocks noChangeAspect="1"/>
          </p:cNvPicPr>
          <p:nvPr/>
        </p:nvPicPr>
        <p:blipFill>
          <a:blip r:embed="rId4"/>
          <a:stretch>
            <a:fillRect/>
          </a:stretch>
        </p:blipFill>
        <p:spPr>
          <a:xfrm>
            <a:off x="6861845" y="2884884"/>
            <a:ext cx="1486966" cy="1486966"/>
          </a:xfrm>
          <a:prstGeom prst="rect">
            <a:avLst/>
          </a:prstGeom>
        </p:spPr>
      </p:pic>
      <p:pic>
        <p:nvPicPr>
          <p:cNvPr id="11" name="Grafik 10">
            <a:extLst>
              <a:ext uri="{FF2B5EF4-FFF2-40B4-BE49-F238E27FC236}">
                <a16:creationId xmlns:a16="http://schemas.microsoft.com/office/drawing/2014/main" id="{9C7F504D-7181-A74C-9DB3-441F3E548C83}"/>
              </a:ext>
            </a:extLst>
          </p:cNvPr>
          <p:cNvPicPr>
            <a:picLocks noChangeAspect="1"/>
          </p:cNvPicPr>
          <p:nvPr/>
        </p:nvPicPr>
        <p:blipFill>
          <a:blip r:embed="rId5"/>
          <a:stretch>
            <a:fillRect/>
          </a:stretch>
        </p:blipFill>
        <p:spPr>
          <a:xfrm>
            <a:off x="1115616" y="3145062"/>
            <a:ext cx="1536700" cy="1320800"/>
          </a:xfrm>
          <a:prstGeom prst="rect">
            <a:avLst/>
          </a:prstGeom>
        </p:spPr>
      </p:pic>
      <p:pic>
        <p:nvPicPr>
          <p:cNvPr id="12" name="Grafik 11">
            <a:extLst>
              <a:ext uri="{FF2B5EF4-FFF2-40B4-BE49-F238E27FC236}">
                <a16:creationId xmlns:a16="http://schemas.microsoft.com/office/drawing/2014/main" id="{CEEAD476-DEC9-E94F-AFCD-6737F86CBC50}"/>
              </a:ext>
            </a:extLst>
          </p:cNvPr>
          <p:cNvPicPr>
            <a:picLocks noChangeAspect="1"/>
          </p:cNvPicPr>
          <p:nvPr/>
        </p:nvPicPr>
        <p:blipFill>
          <a:blip r:embed="rId6"/>
          <a:stretch>
            <a:fillRect/>
          </a:stretch>
        </p:blipFill>
        <p:spPr>
          <a:xfrm>
            <a:off x="3019140" y="3061090"/>
            <a:ext cx="2032000" cy="990600"/>
          </a:xfrm>
          <a:prstGeom prst="rect">
            <a:avLst/>
          </a:prstGeom>
        </p:spPr>
      </p:pic>
      <p:pic>
        <p:nvPicPr>
          <p:cNvPr id="14" name="Grafik 13" descr="Ein Bild, das Zeichnung enthält.&#10;&#10;Automatisch generierte Beschreibung">
            <a:extLst>
              <a:ext uri="{FF2B5EF4-FFF2-40B4-BE49-F238E27FC236}">
                <a16:creationId xmlns:a16="http://schemas.microsoft.com/office/drawing/2014/main" id="{740D8B62-4E17-354F-A3B9-411A49AA3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2299" y="3986827"/>
            <a:ext cx="1039642" cy="749509"/>
          </a:xfrm>
          <a:prstGeom prst="rect">
            <a:avLst/>
          </a:prstGeom>
        </p:spPr>
      </p:pic>
      <p:pic>
        <p:nvPicPr>
          <p:cNvPr id="15" name="Grafik 14">
            <a:extLst>
              <a:ext uri="{FF2B5EF4-FFF2-40B4-BE49-F238E27FC236}">
                <a16:creationId xmlns:a16="http://schemas.microsoft.com/office/drawing/2014/main" id="{A27A134F-89F0-884E-ACDF-90B77EE8BD28}"/>
              </a:ext>
            </a:extLst>
          </p:cNvPr>
          <p:cNvPicPr>
            <a:picLocks noChangeAspect="1"/>
          </p:cNvPicPr>
          <p:nvPr/>
        </p:nvPicPr>
        <p:blipFill>
          <a:blip r:embed="rId8"/>
          <a:stretch>
            <a:fillRect/>
          </a:stretch>
        </p:blipFill>
        <p:spPr>
          <a:xfrm>
            <a:off x="5051140" y="3109100"/>
            <a:ext cx="1422400" cy="1422400"/>
          </a:xfrm>
          <a:prstGeom prst="rect">
            <a:avLst/>
          </a:prstGeom>
        </p:spPr>
      </p:pic>
      <p:sp>
        <p:nvSpPr>
          <p:cNvPr id="16" name="Textfeld 15">
            <a:extLst>
              <a:ext uri="{FF2B5EF4-FFF2-40B4-BE49-F238E27FC236}">
                <a16:creationId xmlns:a16="http://schemas.microsoft.com/office/drawing/2014/main" id="{E70F140F-060D-2346-A162-D8451950D33B}"/>
              </a:ext>
            </a:extLst>
          </p:cNvPr>
          <p:cNvSpPr txBox="1"/>
          <p:nvPr/>
        </p:nvSpPr>
        <p:spPr>
          <a:xfrm>
            <a:off x="2912356" y="1569706"/>
            <a:ext cx="5765840" cy="1292533"/>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COCO:</a:t>
            </a:r>
          </a:p>
          <a:p>
            <a:pPr marL="285750" indent="-285750">
              <a:lnSpc>
                <a:spcPts val="2100"/>
              </a:lnSpc>
              <a:spcBef>
                <a:spcPct val="20000"/>
              </a:spcBef>
              <a:buClr>
                <a:schemeClr val="tx1"/>
              </a:buClr>
              <a:buFontTx/>
              <a:buChar char="-"/>
            </a:pPr>
            <a:r>
              <a:rPr lang="de-DE" sz="1600" dirty="0">
                <a:latin typeface="+mn-lt"/>
                <a:cs typeface="+mn-cs"/>
              </a:rPr>
              <a:t>Ca. 200000 Bilder</a:t>
            </a:r>
          </a:p>
          <a:p>
            <a:pPr marL="285750" indent="-285750">
              <a:lnSpc>
                <a:spcPts val="2100"/>
              </a:lnSpc>
              <a:spcBef>
                <a:spcPct val="20000"/>
              </a:spcBef>
              <a:buClr>
                <a:schemeClr val="tx1"/>
              </a:buClr>
              <a:buFontTx/>
              <a:buChar char="-"/>
            </a:pPr>
            <a:r>
              <a:rPr lang="de-DE" sz="1600" dirty="0">
                <a:latin typeface="+mn-lt"/>
                <a:cs typeface="+mn-cs"/>
              </a:rPr>
              <a:t>91 Kategorien (Personen, Haushaltsgegenstände..)</a:t>
            </a:r>
          </a:p>
          <a:p>
            <a:pPr marL="285750" indent="-285750">
              <a:lnSpc>
                <a:spcPts val="2100"/>
              </a:lnSpc>
              <a:spcBef>
                <a:spcPct val="20000"/>
              </a:spcBef>
              <a:buClr>
                <a:schemeClr val="tx1"/>
              </a:buClr>
              <a:buFontTx/>
              <a:buChar char="-"/>
            </a:pPr>
            <a:r>
              <a:rPr lang="de-DE" sz="1600" dirty="0" err="1">
                <a:latin typeface="+mn-lt"/>
                <a:cs typeface="+mn-cs"/>
              </a:rPr>
              <a:t>Ca</a:t>
            </a:r>
            <a:r>
              <a:rPr lang="de-DE" sz="1600" dirty="0">
                <a:latin typeface="+mn-lt"/>
                <a:cs typeface="+mn-cs"/>
              </a:rPr>
              <a:t> 1,5 Millionen Annotationen</a:t>
            </a:r>
          </a:p>
        </p:txBody>
      </p:sp>
      <p:sp>
        <p:nvSpPr>
          <p:cNvPr id="17" name="Textfeld 16">
            <a:extLst>
              <a:ext uri="{FF2B5EF4-FFF2-40B4-BE49-F238E27FC236}">
                <a16:creationId xmlns:a16="http://schemas.microsoft.com/office/drawing/2014/main" id="{2DECE590-585F-B148-B8D1-FDBAD9733330}"/>
              </a:ext>
            </a:extLst>
          </p:cNvPr>
          <p:cNvSpPr txBox="1"/>
          <p:nvPr/>
        </p:nvSpPr>
        <p:spPr>
          <a:xfrm>
            <a:off x="2915816" y="3151425"/>
            <a:ext cx="5544319" cy="1292533"/>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Google Open Images :</a:t>
            </a:r>
          </a:p>
          <a:p>
            <a:pPr marL="285750" indent="-285750">
              <a:lnSpc>
                <a:spcPts val="2100"/>
              </a:lnSpc>
              <a:spcBef>
                <a:spcPct val="20000"/>
              </a:spcBef>
              <a:buClr>
                <a:schemeClr val="tx1"/>
              </a:buClr>
              <a:buFontTx/>
              <a:buChar char="-"/>
            </a:pPr>
            <a:r>
              <a:rPr lang="de-DE" sz="1600" dirty="0">
                <a:latin typeface="+mn-lt"/>
                <a:cs typeface="+mn-cs"/>
              </a:rPr>
              <a:t>Ca. 800000 Bilder</a:t>
            </a:r>
          </a:p>
          <a:p>
            <a:pPr marL="285750" indent="-285750">
              <a:lnSpc>
                <a:spcPts val="2100"/>
              </a:lnSpc>
              <a:spcBef>
                <a:spcPct val="20000"/>
              </a:spcBef>
              <a:buClr>
                <a:schemeClr val="tx1"/>
              </a:buClr>
              <a:buFontTx/>
              <a:buChar char="-"/>
            </a:pPr>
            <a:r>
              <a:rPr lang="de-DE" sz="1600" dirty="0">
                <a:latin typeface="+mn-lt"/>
                <a:cs typeface="+mn-cs"/>
              </a:rPr>
              <a:t>600 Kategorien (Person -&gt; Gesicht –&gt; Nase)</a:t>
            </a:r>
          </a:p>
          <a:p>
            <a:pPr marL="285750" indent="-285750">
              <a:lnSpc>
                <a:spcPts val="2100"/>
              </a:lnSpc>
              <a:spcBef>
                <a:spcPct val="20000"/>
              </a:spcBef>
              <a:buClr>
                <a:schemeClr val="tx1"/>
              </a:buClr>
              <a:buFontTx/>
              <a:buChar char="-"/>
            </a:pPr>
            <a:r>
              <a:rPr lang="de-DE" sz="1600" dirty="0"/>
              <a:t>V2: 2 Millionen v4: </a:t>
            </a:r>
            <a:r>
              <a:rPr lang="de-DE" sz="1600" dirty="0">
                <a:latin typeface="+mn-lt"/>
                <a:cs typeface="+mn-cs"/>
              </a:rPr>
              <a:t>14,6 Millionen Annotationen</a:t>
            </a:r>
          </a:p>
        </p:txBody>
      </p:sp>
    </p:spTree>
    <p:extLst>
      <p:ext uri="{BB962C8B-B14F-4D97-AF65-F5344CB8AC3E}">
        <p14:creationId xmlns:p14="http://schemas.microsoft.com/office/powerpoint/2010/main" val="144446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ppt_x"/>
                                          </p:val>
                                        </p:tav>
                                      </p:tavLst>
                                    </p:anim>
                                    <p:anim calcmode="lin" valueType="num">
                                      <p:cBhvr additive="base">
                                        <p:cTn id="11" dur="500"/>
                                        <p:tgtEl>
                                          <p:spTgt spid="12"/>
                                        </p:tgtEl>
                                        <p:attrNameLst>
                                          <p:attrName>ppt_y</p:attrName>
                                        </p:attrNameLst>
                                      </p:cBhvr>
                                      <p:tavLst>
                                        <p:tav tm="0">
                                          <p:val>
                                            <p:strVal val="ppt_y"/>
                                          </p:val>
                                        </p:tav>
                                        <p:tav tm="100000">
                                          <p:val>
                                            <p:strVal val="1+ppt_h/2"/>
                                          </p:val>
                                        </p:tav>
                                      </p:tavLst>
                                    </p:anim>
                                    <p:set>
                                      <p:cBhvr>
                                        <p:cTn id="12" dur="1" fill="hold">
                                          <p:stCondLst>
                                            <p:cond delay="499"/>
                                          </p:stCondLst>
                                        </p:cTn>
                                        <p:tgtEl>
                                          <p:spTgt spid="12"/>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4"/>
                                        </p:tgtEl>
                                        <p:attrNameLst>
                                          <p:attrName>ppt_x</p:attrName>
                                        </p:attrNameLst>
                                      </p:cBhvr>
                                      <p:tavLst>
                                        <p:tav tm="0">
                                          <p:val>
                                            <p:strVal val="ppt_x"/>
                                          </p:val>
                                        </p:tav>
                                        <p:tav tm="100000">
                                          <p:val>
                                            <p:strVal val="ppt_x"/>
                                          </p:val>
                                        </p:tav>
                                      </p:tavLst>
                                    </p:anim>
                                    <p:anim calcmode="lin" valueType="num">
                                      <p:cBhvr additive="base">
                                        <p:cTn id="15" dur="500"/>
                                        <p:tgtEl>
                                          <p:spTgt spid="14"/>
                                        </p:tgtEl>
                                        <p:attrNameLst>
                                          <p:attrName>ppt_y</p:attrName>
                                        </p:attrNameLst>
                                      </p:cBhvr>
                                      <p:tavLst>
                                        <p:tav tm="0">
                                          <p:val>
                                            <p:strVal val="ppt_y"/>
                                          </p:val>
                                        </p:tav>
                                        <p:tav tm="100000">
                                          <p:val>
                                            <p:strVal val="1+ppt_h/2"/>
                                          </p:val>
                                        </p:tav>
                                      </p:tavLst>
                                    </p:anim>
                                    <p:set>
                                      <p:cBhvr>
                                        <p:cTn id="16" dur="1" fill="hold">
                                          <p:stCondLst>
                                            <p:cond delay="499"/>
                                          </p:stCondLst>
                                        </p:cTn>
                                        <p:tgtEl>
                                          <p:spTgt spid="14"/>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2.77778E-6 3.08642E-6 L -0.67014 0.05123 " pathEditMode="relative" rAng="0" ptsTypes="AA">
                                      <p:cBhvr>
                                        <p:cTn id="27" dur="2000" fill="hold"/>
                                        <p:tgtEl>
                                          <p:spTgt spid="5"/>
                                        </p:tgtEl>
                                        <p:attrNameLst>
                                          <p:attrName>ppt_x</p:attrName>
                                          <p:attrName>ppt_y</p:attrName>
                                        </p:attrNameLst>
                                      </p:cBhvr>
                                      <p:rCtr x="-33507" y="2562"/>
                                    </p:animMotion>
                                  </p:childTnLst>
                                </p:cTn>
                              </p:par>
                              <p:par>
                                <p:cTn id="28" presetID="42" presetClass="path" presetSubtype="0" accel="50000" decel="50000" fill="hold" nodeType="withEffect">
                                  <p:stCondLst>
                                    <p:cond delay="0"/>
                                  </p:stCondLst>
                                  <p:childTnLst>
                                    <p:animMotion origin="layout" path="M 3.33333E-6 -2.83951E-6 L -0.61129 -0.0321 " pathEditMode="relative" rAng="0" ptsTypes="AA">
                                      <p:cBhvr>
                                        <p:cTn id="29" dur="2000" fill="hold"/>
                                        <p:tgtEl>
                                          <p:spTgt spid="3"/>
                                        </p:tgtEl>
                                        <p:attrNameLst>
                                          <p:attrName>ppt_x</p:attrName>
                                          <p:attrName>ppt_y</p:attrName>
                                        </p:attrNameLst>
                                      </p:cBhvr>
                                      <p:rCtr x="-30573" y="-1605"/>
                                    </p:animMotion>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xEl>
                                              <p:pRg st="1" end="1"/>
                                            </p:txEl>
                                          </p:spTgt>
                                        </p:tgtEl>
                                        <p:attrNameLst>
                                          <p:attrName>style.visibility</p:attrName>
                                        </p:attrNameLst>
                                      </p:cBhvr>
                                      <p:to>
                                        <p:strVal val="visible"/>
                                      </p:to>
                                    </p:set>
                                    <p:anim calcmode="lin" valueType="num">
                                      <p:cBhvr additive="base">
                                        <p:cTn id="3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xEl>
                                              <p:pRg st="2" end="2"/>
                                            </p:txEl>
                                          </p:spTgt>
                                        </p:tgtEl>
                                        <p:attrNameLst>
                                          <p:attrName>style.visibility</p:attrName>
                                        </p:attrNameLst>
                                      </p:cBhvr>
                                      <p:to>
                                        <p:strVal val="visible"/>
                                      </p:to>
                                    </p:set>
                                    <p:anim calcmode="lin" valueType="num">
                                      <p:cBhvr additive="base">
                                        <p:cTn id="4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6">
                                            <p:txEl>
                                              <p:pRg st="3" end="3"/>
                                            </p:txEl>
                                          </p:spTgt>
                                        </p:tgtEl>
                                        <p:attrNameLst>
                                          <p:attrName>style.visibility</p:attrName>
                                        </p:attrNameLst>
                                      </p:cBhvr>
                                      <p:to>
                                        <p:strVal val="visible"/>
                                      </p:to>
                                    </p:set>
                                    <p:anim calcmode="lin" valueType="num">
                                      <p:cBhvr additive="base">
                                        <p:cTn id="4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anim calcmode="lin" valueType="num">
                                      <p:cBhvr additive="base">
                                        <p:cTn id="5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7">
                                            <p:txEl>
                                              <p:pRg st="1" end="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anim calcmode="lin" valueType="num">
                                      <p:cBhvr additive="base">
                                        <p:cTn id="57"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
                                            <p:txEl>
                                              <p:pRg st="2" end="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anim calcmode="lin" valueType="num">
                                      <p:cBhvr additive="base">
                                        <p:cTn id="61"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Modell-Auswahl</a:t>
            </a:r>
            <a:br>
              <a:rPr lang="de-DE" dirty="0"/>
            </a:br>
            <a:r>
              <a:rPr lang="de-DE" sz="1400" dirty="0"/>
              <a:t>Modells</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9</a:t>
            </a:fld>
            <a:endParaRPr lang="de-DE" altLang="de-DE"/>
          </a:p>
        </p:txBody>
      </p:sp>
      <p:graphicFrame>
        <p:nvGraphicFramePr>
          <p:cNvPr id="7" name="Diagramm 6">
            <a:extLst>
              <a:ext uri="{FF2B5EF4-FFF2-40B4-BE49-F238E27FC236}">
                <a16:creationId xmlns:a16="http://schemas.microsoft.com/office/drawing/2014/main" id="{AB272D71-8074-3D40-A820-9EAE72152170}"/>
              </a:ext>
            </a:extLst>
          </p:cNvPr>
          <p:cNvGraphicFramePr/>
          <p:nvPr/>
        </p:nvGraphicFramePr>
        <p:xfrm>
          <a:off x="4283968" y="847788"/>
          <a:ext cx="4032076" cy="21501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elle 2">
            <a:extLst>
              <a:ext uri="{FF2B5EF4-FFF2-40B4-BE49-F238E27FC236}">
                <a16:creationId xmlns:a16="http://schemas.microsoft.com/office/drawing/2014/main" id="{1D4110D5-F8A7-9449-9A21-67D99DBEE66A}"/>
              </a:ext>
            </a:extLst>
          </p:cNvPr>
          <p:cNvGraphicFramePr>
            <a:graphicFrameLocks noGrp="1"/>
          </p:cNvGraphicFramePr>
          <p:nvPr>
            <p:extLst>
              <p:ext uri="{D42A27DB-BD31-4B8C-83A1-F6EECF244321}">
                <p14:modId xmlns:p14="http://schemas.microsoft.com/office/powerpoint/2010/main" val="3168021205"/>
              </p:ext>
            </p:extLst>
          </p:nvPr>
        </p:nvGraphicFramePr>
        <p:xfrm>
          <a:off x="720000" y="2931790"/>
          <a:ext cx="7740431" cy="1728192"/>
        </p:xfrm>
        <a:graphic>
          <a:graphicData uri="http://schemas.openxmlformats.org/drawingml/2006/table">
            <a:tbl>
              <a:tblPr firstRow="1" firstCol="1" bandRow="1">
                <a:tableStyleId>{5C22544A-7EE6-4342-B048-85BDC9FD1C3A}</a:tableStyleId>
              </a:tblPr>
              <a:tblGrid>
                <a:gridCol w="512690">
                  <a:extLst>
                    <a:ext uri="{9D8B030D-6E8A-4147-A177-3AD203B41FA5}">
                      <a16:colId xmlns:a16="http://schemas.microsoft.com/office/drawing/2014/main" val="109493327"/>
                    </a:ext>
                  </a:extLst>
                </a:gridCol>
                <a:gridCol w="2565270">
                  <a:extLst>
                    <a:ext uri="{9D8B030D-6E8A-4147-A177-3AD203B41FA5}">
                      <a16:colId xmlns:a16="http://schemas.microsoft.com/office/drawing/2014/main" val="3384926835"/>
                    </a:ext>
                  </a:extLst>
                </a:gridCol>
                <a:gridCol w="2260206">
                  <a:extLst>
                    <a:ext uri="{9D8B030D-6E8A-4147-A177-3AD203B41FA5}">
                      <a16:colId xmlns:a16="http://schemas.microsoft.com/office/drawing/2014/main" val="4151753410"/>
                    </a:ext>
                  </a:extLst>
                </a:gridCol>
                <a:gridCol w="1261235">
                  <a:extLst>
                    <a:ext uri="{9D8B030D-6E8A-4147-A177-3AD203B41FA5}">
                      <a16:colId xmlns:a16="http://schemas.microsoft.com/office/drawing/2014/main" val="21329505"/>
                    </a:ext>
                  </a:extLst>
                </a:gridCol>
                <a:gridCol w="1141030">
                  <a:extLst>
                    <a:ext uri="{9D8B030D-6E8A-4147-A177-3AD203B41FA5}">
                      <a16:colId xmlns:a16="http://schemas.microsoft.com/office/drawing/2014/main" val="1650710201"/>
                    </a:ext>
                  </a:extLst>
                </a:gridCol>
              </a:tblGrid>
              <a:tr h="288032">
                <a:tc>
                  <a:txBody>
                    <a:bodyPr/>
                    <a:lstStyle/>
                    <a:p>
                      <a:pPr>
                        <a:spcAft>
                          <a:spcPts val="0"/>
                        </a:spcAft>
                      </a:pPr>
                      <a:r>
                        <a:rPr lang="de-DE" sz="1200">
                          <a:effectLst/>
                        </a:rPr>
                        <a:t>Pos</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Name</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Datenset</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Speed (ms)</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mAP</a:t>
                      </a:r>
                      <a:endParaRPr lang="de-D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86699921"/>
                  </a:ext>
                </a:extLst>
              </a:tr>
              <a:tr h="288032">
                <a:tc>
                  <a:txBody>
                    <a:bodyPr/>
                    <a:lstStyle/>
                    <a:p>
                      <a:pPr algn="ctr">
                        <a:spcAft>
                          <a:spcPts val="0"/>
                        </a:spcAft>
                      </a:pPr>
                      <a:r>
                        <a:rPr lang="de-DE" sz="1200">
                          <a:effectLst/>
                        </a:rPr>
                        <a:t>1</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facessd_mobilenet_v2</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Open-Images</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20</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73 (faces)</a:t>
                      </a:r>
                      <a:endParaRPr lang="de-D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3070995"/>
                  </a:ext>
                </a:extLst>
              </a:tr>
              <a:tr h="288032">
                <a:tc>
                  <a:txBody>
                    <a:bodyPr/>
                    <a:lstStyle/>
                    <a:p>
                      <a:pPr algn="ctr">
                        <a:spcAft>
                          <a:spcPts val="0"/>
                        </a:spcAft>
                      </a:pPr>
                      <a:r>
                        <a:rPr lang="de-DE" sz="1200">
                          <a:effectLst/>
                        </a:rPr>
                        <a:t>2</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ssd_mobilenetv2_oidv4</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Open-Images</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89</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36</a:t>
                      </a:r>
                      <a:endParaRPr lang="de-D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90821497"/>
                  </a:ext>
                </a:extLst>
              </a:tr>
              <a:tr h="288032">
                <a:tc>
                  <a:txBody>
                    <a:bodyPr/>
                    <a:lstStyle/>
                    <a:p>
                      <a:pPr algn="ctr">
                        <a:spcAft>
                          <a:spcPts val="0"/>
                        </a:spcAft>
                      </a:pPr>
                      <a:r>
                        <a:rPr lang="en-US" sz="1200">
                          <a:effectLst/>
                        </a:rPr>
                        <a:t>3</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ssd_mobilenet_v1_fpn</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COCO</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56</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dirty="0">
                          <a:effectLst/>
                        </a:rPr>
                        <a:t>32</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09727512"/>
                  </a:ext>
                </a:extLst>
              </a:tr>
              <a:tr h="288032">
                <a:tc>
                  <a:txBody>
                    <a:bodyPr/>
                    <a:lstStyle/>
                    <a:p>
                      <a:pPr algn="ctr">
                        <a:spcAft>
                          <a:spcPts val="0"/>
                        </a:spcAft>
                      </a:pPr>
                      <a:r>
                        <a:rPr lang="en-US" sz="1200">
                          <a:effectLst/>
                        </a:rPr>
                        <a:t>4</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ssd_mobilenet_dsp</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COCO</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12.3</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28.9</a:t>
                      </a:r>
                      <a:endParaRPr lang="de-D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45211758"/>
                  </a:ext>
                </a:extLst>
              </a:tr>
              <a:tr h="288032">
                <a:tc>
                  <a:txBody>
                    <a:bodyPr/>
                    <a:lstStyle/>
                    <a:p>
                      <a:pPr algn="ctr">
                        <a:spcAft>
                          <a:spcPts val="0"/>
                        </a:spcAft>
                      </a:pPr>
                      <a:r>
                        <a:rPr lang="en-US" sz="1200">
                          <a:effectLst/>
                        </a:rPr>
                        <a:t>5</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ssdlite_mobilenet_v2</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COCO</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27</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dirty="0">
                          <a:effectLst/>
                        </a:rPr>
                        <a:t>22</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26028058"/>
                  </a:ext>
                </a:extLst>
              </a:tr>
            </a:tbl>
          </a:graphicData>
        </a:graphic>
      </p:graphicFrame>
      <p:sp>
        <p:nvSpPr>
          <p:cNvPr id="8" name="Textfeld 7">
            <a:extLst>
              <a:ext uri="{FF2B5EF4-FFF2-40B4-BE49-F238E27FC236}">
                <a16:creationId xmlns:a16="http://schemas.microsoft.com/office/drawing/2014/main" id="{C071FB2B-BC78-5C4A-B495-601230AE969A}"/>
              </a:ext>
            </a:extLst>
          </p:cNvPr>
          <p:cNvSpPr txBox="1"/>
          <p:nvPr/>
        </p:nvSpPr>
        <p:spPr>
          <a:xfrm>
            <a:off x="683865" y="1563689"/>
            <a:ext cx="7776566" cy="1594283"/>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Auswahlkriterien:</a:t>
            </a:r>
          </a:p>
          <a:p>
            <a:pPr marL="285750" indent="-285750">
              <a:lnSpc>
                <a:spcPts val="2100"/>
              </a:lnSpc>
              <a:spcBef>
                <a:spcPct val="20000"/>
              </a:spcBef>
              <a:buClr>
                <a:schemeClr val="tx1"/>
              </a:buClr>
              <a:buFontTx/>
              <a:buChar char="-"/>
            </a:pPr>
            <a:r>
              <a:rPr lang="de-DE" sz="1600" dirty="0">
                <a:latin typeface="+mn-lt"/>
                <a:cs typeface="+mn-cs"/>
              </a:rPr>
              <a:t>Schnell -&gt; geringer Speed in </a:t>
            </a:r>
            <a:r>
              <a:rPr lang="de-DE" sz="1600" dirty="0" err="1">
                <a:latin typeface="+mn-lt"/>
                <a:cs typeface="+mn-cs"/>
              </a:rPr>
              <a:t>ms</a:t>
            </a:r>
            <a:endParaRPr lang="de-DE" sz="1600" dirty="0">
              <a:latin typeface="+mn-lt"/>
              <a:cs typeface="+mn-cs"/>
            </a:endParaRPr>
          </a:p>
          <a:p>
            <a:pPr marL="285750" indent="-285750">
              <a:lnSpc>
                <a:spcPts val="2100"/>
              </a:lnSpc>
              <a:spcBef>
                <a:spcPct val="20000"/>
              </a:spcBef>
              <a:buClr>
                <a:schemeClr val="tx1"/>
              </a:buClr>
              <a:buFontTx/>
              <a:buChar char="-"/>
            </a:pPr>
            <a:r>
              <a:rPr lang="de-DE" sz="1600" dirty="0">
                <a:latin typeface="+mn-lt"/>
                <a:cs typeface="+mn-cs"/>
              </a:rPr>
              <a:t>Hohe Genauigkeit -&gt; hohe </a:t>
            </a:r>
            <a:r>
              <a:rPr lang="de-DE" sz="1600" dirty="0" err="1">
                <a:latin typeface="+mn-lt"/>
                <a:cs typeface="+mn-cs"/>
              </a:rPr>
              <a:t>mean</a:t>
            </a:r>
            <a:r>
              <a:rPr lang="de-DE" sz="1600" dirty="0">
                <a:latin typeface="+mn-lt"/>
                <a:cs typeface="+mn-cs"/>
              </a:rPr>
              <a:t> Average Precision </a:t>
            </a:r>
          </a:p>
          <a:p>
            <a:pPr marL="285750" indent="-285750">
              <a:lnSpc>
                <a:spcPts val="2100"/>
              </a:lnSpc>
              <a:spcBef>
                <a:spcPct val="20000"/>
              </a:spcBef>
              <a:buClr>
                <a:schemeClr val="tx1"/>
              </a:buClr>
              <a:buFontTx/>
              <a:buChar char="-"/>
            </a:pPr>
            <a:endParaRPr lang="de-DE" sz="1600" dirty="0">
              <a:latin typeface="+mn-lt"/>
              <a:cs typeface="+mn-cs"/>
            </a:endParaRPr>
          </a:p>
          <a:p>
            <a:endParaRPr lang="de-DE" dirty="0"/>
          </a:p>
        </p:txBody>
      </p:sp>
    </p:spTree>
    <p:extLst>
      <p:ext uri="{BB962C8B-B14F-4D97-AF65-F5344CB8AC3E}">
        <p14:creationId xmlns:p14="http://schemas.microsoft.com/office/powerpoint/2010/main" val="3840731921"/>
      </p:ext>
    </p:extLst>
  </p:cSld>
  <p:clrMapOvr>
    <a:masterClrMapping/>
  </p:clrMapOvr>
</p:sld>
</file>

<file path=ppt/theme/theme1.xml><?xml version="1.0" encoding="utf-8"?>
<a:theme xmlns:a="http://schemas.openxmlformats.org/drawingml/2006/main" name="Mastervorlage HTW Berlin Schwerpunkt Text">
  <a:themeElements>
    <a:clrScheme name="Farben HTW Berlin">
      <a:dk1>
        <a:sysClr val="windowText" lastClr="000000"/>
      </a:dk1>
      <a:lt1>
        <a:srgbClr val="FFFFFF"/>
      </a:lt1>
      <a:dk2>
        <a:srgbClr val="76B900"/>
      </a:dk2>
      <a:lt2>
        <a:srgbClr val="FFFFFF"/>
      </a:lt2>
      <a:accent1>
        <a:srgbClr val="76B900"/>
      </a:accent1>
      <a:accent2>
        <a:srgbClr val="AFAFAF"/>
      </a:accent2>
      <a:accent3>
        <a:srgbClr val="0082D1"/>
      </a:accent3>
      <a:accent4>
        <a:srgbClr val="FF5F00"/>
      </a:accent4>
      <a:accent5>
        <a:srgbClr val="000000"/>
      </a:accent5>
      <a:accent6>
        <a:srgbClr val="FFFFFF"/>
      </a:accent6>
      <a:hlink>
        <a:srgbClr val="0000FF"/>
      </a:hlink>
      <a:folHlink>
        <a:srgbClr val="800080"/>
      </a:folHlink>
    </a:clrScheme>
    <a:fontScheme name="HTW Berlin  Textlastig">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1328</Words>
  <Application>Microsoft Macintosh PowerPoint</Application>
  <PresentationFormat>Bildschirmpräsentation (16:9)</PresentationFormat>
  <Paragraphs>305</Paragraphs>
  <Slides>23</Slides>
  <Notes>16</Notes>
  <HiddenSlides>0</HiddenSlides>
  <MMClips>4</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Arial</vt:lpstr>
      <vt:lpstr>Calibri</vt:lpstr>
      <vt:lpstr>Symbol</vt:lpstr>
      <vt:lpstr>Times New Roman</vt:lpstr>
      <vt:lpstr>Verdana</vt:lpstr>
      <vt:lpstr>Mastervorlage HTW Berlin Schwerpunkt Text</vt:lpstr>
      <vt:lpstr>PowerPoint-Präsentation</vt:lpstr>
      <vt:lpstr>Inhalt</vt:lpstr>
      <vt:lpstr>Einleitung Nutzen und Anwender</vt:lpstr>
      <vt:lpstr>Einleitung Ziele</vt:lpstr>
      <vt:lpstr>Datenbeschaffung Herausforderungen</vt:lpstr>
      <vt:lpstr>Datenbeschaffung Quellen und Ergebnis</vt:lpstr>
      <vt:lpstr>Framework-Auswahl Anforderungen und Ergebnis</vt:lpstr>
      <vt:lpstr>Modell-Auswahl Quellen und  Datensets</vt:lpstr>
      <vt:lpstr>Modell-Auswahl Modells</vt:lpstr>
      <vt:lpstr>Training Vorbereitung &amp; Durchführung</vt:lpstr>
      <vt:lpstr>Training Ergebnisse</vt:lpstr>
      <vt:lpstr>Konvertierung und Optimierung Vorbereitung &amp; Durchführung</vt:lpstr>
      <vt:lpstr>Konvertierung und Optimierung Ergebnis</vt:lpstr>
      <vt:lpstr>     Demo</vt:lpstr>
      <vt:lpstr>App Modell-Verbesserung</vt:lpstr>
      <vt:lpstr>Ergebnisse &amp; Verbesserungen </vt:lpstr>
      <vt:lpstr>Ergebnisse &amp; Verbesserungen Issue</vt:lpstr>
      <vt:lpstr>    </vt:lpstr>
      <vt:lpstr>Ergebnisse &amp; Verbesserungen Issue</vt:lpstr>
      <vt:lpstr>Ergebnisse &amp; Verbesserungen Issue</vt:lpstr>
      <vt:lpstr>    </vt:lpstr>
      <vt:lpstr>Ergebnisse &amp; Verbesserungen Was würden wir anders machen?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Clemens Brauer</dc:creator>
  <cp:lastModifiedBy>Clemens Brauer</cp:lastModifiedBy>
  <cp:revision>33</cp:revision>
  <dcterms:created xsi:type="dcterms:W3CDTF">2020-07-20T19:13:32Z</dcterms:created>
  <dcterms:modified xsi:type="dcterms:W3CDTF">2020-07-22T11:23:24Z</dcterms:modified>
</cp:coreProperties>
</file>